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14" r:id="rId6"/>
    <p:sldMasterId id="2147483744" r:id="rId7"/>
    <p:sldMasterId id="2147483778" r:id="rId8"/>
  </p:sldMasterIdLst>
  <p:notesMasterIdLst>
    <p:notesMasterId r:id="rId32"/>
  </p:notesMasterIdLst>
  <p:handoutMasterIdLst>
    <p:handoutMasterId r:id="rId33"/>
  </p:handoutMasterIdLst>
  <p:sldIdLst>
    <p:sldId id="16196" r:id="rId9"/>
    <p:sldId id="2147375045" r:id="rId10"/>
    <p:sldId id="2147375042" r:id="rId11"/>
    <p:sldId id="2147375062" r:id="rId12"/>
    <p:sldId id="2147375043" r:id="rId13"/>
    <p:sldId id="2147375061" r:id="rId14"/>
    <p:sldId id="2147375046" r:id="rId15"/>
    <p:sldId id="2147375047" r:id="rId16"/>
    <p:sldId id="2147375048" r:id="rId17"/>
    <p:sldId id="2147375049" r:id="rId18"/>
    <p:sldId id="2147375050" r:id="rId19"/>
    <p:sldId id="2147375051" r:id="rId20"/>
    <p:sldId id="2147375052" r:id="rId21"/>
    <p:sldId id="2147375053" r:id="rId22"/>
    <p:sldId id="2147375054" r:id="rId23"/>
    <p:sldId id="2147375055" r:id="rId24"/>
    <p:sldId id="2147375056" r:id="rId25"/>
    <p:sldId id="2147375057" r:id="rId26"/>
    <p:sldId id="2147375058" r:id="rId27"/>
    <p:sldId id="2147375059" r:id="rId28"/>
    <p:sldId id="2147375060" r:id="rId29"/>
    <p:sldId id="2147375044" r:id="rId30"/>
    <p:sldId id="449" r:id="rId31"/>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NO" id="{746B5433-FC8D-4B40-97C6-921DE498BBA9}">
          <p14:sldIdLst>
            <p14:sldId id="16196"/>
            <p14:sldId id="2147375045"/>
            <p14:sldId id="2147375042"/>
            <p14:sldId id="2147375062"/>
            <p14:sldId id="2147375043"/>
            <p14:sldId id="2147375061"/>
            <p14:sldId id="2147375046"/>
            <p14:sldId id="2147375047"/>
            <p14:sldId id="2147375048"/>
            <p14:sldId id="2147375049"/>
            <p14:sldId id="2147375050"/>
            <p14:sldId id="2147375051"/>
            <p14:sldId id="2147375052"/>
            <p14:sldId id="2147375053"/>
            <p14:sldId id="2147375054"/>
            <p14:sldId id="2147375055"/>
            <p14:sldId id="2147375056"/>
            <p14:sldId id="2147375057"/>
            <p14:sldId id="2147375058"/>
            <p14:sldId id="2147375059"/>
            <p14:sldId id="2147375060"/>
            <p14:sldId id="2147375044"/>
          </p14:sldIdLst>
        </p14:section>
        <p14:section name="Closure" id="{E2F7E6C4-EF08-47F2-A77C-20085EFD19C2}">
          <p14:sldIdLst>
            <p14:sldId id="4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CFAD31-C2DE-BD83-C04E-F46CC17ED296}" name="Brug-van Huët, K.H.F. (Karin)" initials="B(" userId="S::karin.brug@tno.nl::e543a92e-ef8e-4549-8269-103040d27b00" providerId="AD"/>
  <p188:author id="{95953864-9A07-A859-998B-FF485E356FD7}" name="Jacobs, N.J.M. (Nicole)" initials="JN(" userId="S::nicole.jacobs@tno.nl::7a69f604-6c0d-4119-bec6-145559b51716" providerId="AD"/>
  <p188:author id="{EB14ED73-80CE-E7DB-FFBE-92B20EF08958}" name="Dijk, M.D. (Margriet) van" initials="DM(v" userId="S::margriet.vandijk@tno.nl::cec3412c-e43a-48bd-80b0-9257563b5a8c" providerId="AD"/>
  <p188:author id="{95DD487B-092D-4140-9D9A-830DC55DA57B}" name="Jansen, W. (Willemijn)" initials="JW(" userId="S::willemijn.jansen@tno.nl::9c8922e6-ed2f-4115-94a8-60187db0f47b" providerId="AD"/>
  <p188:author id="{05B0E98C-8F0B-DDFA-BF63-3D07E26C2C03}" name="Berding, M. (Marije)" initials="BM(" userId="S::marije.berding@tno.nl::b548ea8c-9f07-40de-8c05-0f4e88f91b25" providerId="AD"/>
  <p188:author id="{C0723EB2-D973-3635-4608-31EFE4B2BC52}" name="Klompenhouwer, H. (Helma)" initials="KH(" userId="S::helma.klompenhouwer@tno.nl::2f692a24-11c4-47d1-a770-9485178878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siree van den Berg" initials="DvdB" lastIdx="14" clrIdx="6">
    <p:extLst>
      <p:ext uri="{19B8F6BF-5375-455C-9EA6-DF929625EA0E}">
        <p15:presenceInfo xmlns:p15="http://schemas.microsoft.com/office/powerpoint/2012/main" userId="S::desiree@pptsolutions.nl::64febbdd-3b31-4005-8397-21e42eb5b8bd" providerId="AD"/>
      </p:ext>
    </p:extLst>
  </p:cmAuthor>
  <p:cmAuthor id="1" name="Jelle de Korte" initials="JdK" lastIdx="1" clrIdx="0">
    <p:extLst>
      <p:ext uri="{19B8F6BF-5375-455C-9EA6-DF929625EA0E}">
        <p15:presenceInfo xmlns:p15="http://schemas.microsoft.com/office/powerpoint/2012/main" userId="Jelle de Korte" providerId="None"/>
      </p:ext>
    </p:extLst>
  </p:cmAuthor>
  <p:cmAuthor id="8" name="Berding, M. (Marije)" initials="BM(" lastIdx="19" clrIdx="7">
    <p:extLst>
      <p:ext uri="{19B8F6BF-5375-455C-9EA6-DF929625EA0E}">
        <p15:presenceInfo xmlns:p15="http://schemas.microsoft.com/office/powerpoint/2012/main" userId="S::marije.berding@tno.nl::b548ea8c-9f07-40de-8c05-0f4e88f91b25" providerId="AD"/>
      </p:ext>
    </p:extLst>
  </p:cmAuthor>
  <p:cmAuthor id="2" name="Martyna Dziarnowska" initials="MD" lastIdx="16" clrIdx="1">
    <p:extLst>
      <p:ext uri="{19B8F6BF-5375-455C-9EA6-DF929625EA0E}">
        <p15:presenceInfo xmlns:p15="http://schemas.microsoft.com/office/powerpoint/2012/main" userId="S::martyna@pptsolutions.nl::86dfe841-816e-4f6c-a274-8b345ffb85d3" providerId="AD"/>
      </p:ext>
    </p:extLst>
  </p:cmAuthor>
  <p:cmAuthor id="9" name="Everts, P.E. (Paulien)" initials="EP(" lastIdx="12" clrIdx="8">
    <p:extLst>
      <p:ext uri="{19B8F6BF-5375-455C-9EA6-DF929625EA0E}">
        <p15:presenceInfo xmlns:p15="http://schemas.microsoft.com/office/powerpoint/2012/main" userId="S::paulien.everts@tno.nl::ef22cb27-2bbd-4e3e-bb7f-27758d75ed3a" providerId="AD"/>
      </p:ext>
    </p:extLst>
  </p:cmAuthor>
  <p:cmAuthor id="3" name="Sera de Vries" initials="SdV" lastIdx="1" clrIdx="2">
    <p:extLst>
      <p:ext uri="{19B8F6BF-5375-455C-9EA6-DF929625EA0E}">
        <p15:presenceInfo xmlns:p15="http://schemas.microsoft.com/office/powerpoint/2012/main" userId="S::sera@pptsolutions.nl::3303f409-83b3-4a68-9145-6c8f86f24839" providerId="AD"/>
      </p:ext>
    </p:extLst>
  </p:cmAuthor>
  <p:cmAuthor id="4" name="Jiska de Ridder" initials="JdR" lastIdx="18" clrIdx="3">
    <p:extLst>
      <p:ext uri="{19B8F6BF-5375-455C-9EA6-DF929625EA0E}">
        <p15:presenceInfo xmlns:p15="http://schemas.microsoft.com/office/powerpoint/2012/main" userId="S::Jiska@pptsolutions.nl::192712f2-a7f1-44ba-8ec8-25df3178e6f1" providerId="AD"/>
      </p:ext>
    </p:extLst>
  </p:cmAuthor>
  <p:cmAuthor id="5" name="Poots, J. (Jeroen)" initials="PJ(" lastIdx="18" clrIdx="4">
    <p:extLst>
      <p:ext uri="{19B8F6BF-5375-455C-9EA6-DF929625EA0E}">
        <p15:presenceInfo xmlns:p15="http://schemas.microsoft.com/office/powerpoint/2012/main" userId="S::jeroen.poots@tno.nl::89bca92d-4945-4aba-b321-a958240e9b4f" providerId="AD"/>
      </p:ext>
    </p:extLst>
  </p:cmAuthor>
  <p:cmAuthor id="6" name="Marlies Bredie" initials="MB" lastIdx="36" clrIdx="5">
    <p:extLst>
      <p:ext uri="{19B8F6BF-5375-455C-9EA6-DF929625EA0E}">
        <p15:presenceInfo xmlns:p15="http://schemas.microsoft.com/office/powerpoint/2012/main" userId="S::marlies@pptsolutions.nl::f210dbe7-1aa1-4d9f-a0f7-395e4e5eb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339"/>
    <a:srgbClr val="008A3E"/>
    <a:srgbClr val="123EB7"/>
    <a:srgbClr val="F5C814"/>
    <a:srgbClr val="002484"/>
    <a:srgbClr val="F0F3FA"/>
    <a:srgbClr val="FEF1E7"/>
    <a:srgbClr val="B9C7E8"/>
    <a:srgbClr val="8D70CC"/>
    <a:srgbClr val="2D4B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C6DE8-DFCB-4258-905C-443CACE84DD7}" v="1" dt="2025-09-29T14:09:48.30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52" y="31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B4EA9E2-9158-7974-DCAC-25A19B2428EF}"/>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68F33D8-9CA6-B57C-1DD5-00F8C64910F6}"/>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CE48E47F-2544-4308-8758-CCD794612ABE}" type="datetimeFigureOut">
              <a:rPr lang="nl-NL" smtClean="0"/>
              <a:t>13-11-2025</a:t>
            </a:fld>
            <a:endParaRPr lang="nl-NL"/>
          </a:p>
        </p:txBody>
      </p:sp>
      <p:sp>
        <p:nvSpPr>
          <p:cNvPr id="4" name="Tijdelijke aanduiding voor voettekst 3">
            <a:extLst>
              <a:ext uri="{FF2B5EF4-FFF2-40B4-BE49-F238E27FC236}">
                <a16:creationId xmlns:a16="http://schemas.microsoft.com/office/drawing/2014/main" id="{654095CB-6EA5-87F8-2163-A7CA9AD02A67}"/>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717F887-E472-0A69-5C6A-EBEC56EEB0AA}"/>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8F6B602E-058C-4888-B9C8-661F1F5280E2}" type="slidenum">
              <a:rPr lang="nl-NL" smtClean="0"/>
              <a:t>‹nr.›</a:t>
            </a:fld>
            <a:endParaRPr lang="nl-NL"/>
          </a:p>
        </p:txBody>
      </p:sp>
    </p:spTree>
    <p:extLst>
      <p:ext uri="{BB962C8B-B14F-4D97-AF65-F5344CB8AC3E}">
        <p14:creationId xmlns:p14="http://schemas.microsoft.com/office/powerpoint/2010/main" val="2734179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4790A07-196B-4F4B-8E8C-301FB387CBE5}" type="datetimeFigureOut">
              <a:rPr lang="nl-NL" smtClean="0"/>
              <a:t>13-11-2025</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8C176B4-2F3E-4542-A88B-B482618D0CAA}" type="slidenum">
              <a:rPr lang="nl-NL" smtClean="0"/>
              <a:t>‹nr.›</a:t>
            </a:fld>
            <a:endParaRPr lang="nl-NL"/>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a:t>
            </a:fld>
            <a:endParaRPr lang="nl-NL"/>
          </a:p>
        </p:txBody>
      </p:sp>
    </p:spTree>
    <p:extLst>
      <p:ext uri="{BB962C8B-B14F-4D97-AF65-F5344CB8AC3E}">
        <p14:creationId xmlns:p14="http://schemas.microsoft.com/office/powerpoint/2010/main" val="338642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C176B4-2F3E-4542-A88B-B482618D0CAA}" type="slidenum">
              <a:rPr lang="nl-NL" smtClean="0"/>
              <a:t>10</a:t>
            </a:fld>
            <a:endParaRPr lang="nl-NL"/>
          </a:p>
        </p:txBody>
      </p:sp>
    </p:spTree>
    <p:extLst>
      <p:ext uri="{BB962C8B-B14F-4D97-AF65-F5344CB8AC3E}">
        <p14:creationId xmlns:p14="http://schemas.microsoft.com/office/powerpoint/2010/main" val="301301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2.svg"/><Relationship Id="rId21" Type="http://schemas.openxmlformats.org/officeDocument/2006/relationships/hyperlink" Target="https://youtu.be/u-AgyEON7cU" TargetMode="External"/><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hyperlink" Target="https://pptsolutions.nl/community-en-nl/" TargetMode="External"/><Relationship Id="rId2" Type="http://schemas.openxmlformats.org/officeDocument/2006/relationships/image" Target="../media/image1.png"/><Relationship Id="rId16" Type="http://schemas.openxmlformats.org/officeDocument/2006/relationships/image" Target="../media/image22.png"/><Relationship Id="rId20" Type="http://schemas.openxmlformats.org/officeDocument/2006/relationships/hyperlink" Target="https://youtu.be/0S5JXp8v6iM" TargetMode="External"/><Relationship Id="rId1" Type="http://schemas.openxmlformats.org/officeDocument/2006/relationships/slideMaster" Target="../slideMasters/slideMaster4.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hyperlink" Target="https://youtu.be/o9RYr_eARno" TargetMode="External"/><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hyperlink" Target="https://youtu.be/t1mKSiMRSxE" TargetMode="External"/><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hyperlink" Target="https://youtu.be/oNGTAj4ajJ4" TargetMode="Externa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2.svg"/><Relationship Id="rId21" Type="http://schemas.openxmlformats.org/officeDocument/2006/relationships/hyperlink" Target="https://youtu.be/u-AgyEON7cU" TargetMode="External"/><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hyperlink" Target="https://pptsolutions.nl/community-en-nl/" TargetMode="External"/><Relationship Id="rId2" Type="http://schemas.openxmlformats.org/officeDocument/2006/relationships/image" Target="../media/image1.png"/><Relationship Id="rId16" Type="http://schemas.openxmlformats.org/officeDocument/2006/relationships/image" Target="../media/image22.png"/><Relationship Id="rId20" Type="http://schemas.openxmlformats.org/officeDocument/2006/relationships/hyperlink" Target="https://youtu.be/0S5JXp8v6iM" TargetMode="External"/><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hyperlink" Target="https://youtu.be/o9RYr_eARno" TargetMode="External"/><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hyperlink" Target="https://youtu.be/t1mKSiMRSxE" TargetMode="External"/><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hyperlink" Target="https://youtu.be/oNGTAj4ajJ4" TargetMode="Externa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N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a:latin typeface="Arial" panose="020B0604020202020204" pitchFamily="34" charset="0"/>
            </a:endParaRPr>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a:latin typeface="Arial" panose="020B0604020202020204" pitchFamily="34" charset="0"/>
            </a:endParaRPr>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nl-NL" b="0" i="0">
              <a:latin typeface="Arial" panose="020B0604020202020204" pitchFamily="34" charset="0"/>
            </a:endParaRPr>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nl-NL" b="0" i="0">
              <a:latin typeface="Arial" panose="020B0604020202020204" pitchFamily="34" charset="0"/>
            </a:endParaRPr>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nl-NL" b="0" i="0">
              <a:latin typeface="Arial" panose="020B0604020202020204" pitchFamily="34" charset="0"/>
            </a:endParaRPr>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550104"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Intro TNO Digital</a:t>
            </a:r>
          </a:p>
        </p:txBody>
      </p:sp>
    </p:spTree>
    <p:extLst>
      <p:ext uri="{BB962C8B-B14F-4D97-AF65-F5344CB8AC3E}">
        <p14:creationId xmlns:p14="http://schemas.microsoft.com/office/powerpoint/2010/main" val="425850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22" presetClass="entr" presetSubtype="1" fill="hold" grpId="0" nodeType="withEffect">
                                  <p:stCondLst>
                                    <p:cond delay="1500"/>
                                  </p:stCondLst>
                                  <p:childTnLst>
                                    <p:set>
                                      <p:cBhvr>
                                        <p:cTn id="120" dur="1" fill="hold">
                                          <p:stCondLst>
                                            <p:cond delay="0"/>
                                          </p:stCondLst>
                                        </p:cTn>
                                        <p:tgtEl>
                                          <p:spTgt spid="12"/>
                                        </p:tgtEl>
                                        <p:attrNameLst>
                                          <p:attrName>style.visibility</p:attrName>
                                        </p:attrNameLst>
                                      </p:cBhvr>
                                      <p:to>
                                        <p:strVal val="visible"/>
                                      </p:to>
                                    </p:set>
                                    <p:animEffect transition="in" filter="wipe(up)">
                                      <p:cBhvr>
                                        <p:cTn id="121" dur="750"/>
                                        <p:tgtEl>
                                          <p:spTgt spid="12"/>
                                        </p:tgtEl>
                                      </p:cBhvr>
                                    </p:animEffect>
                                  </p:childTnLst>
                                </p:cTn>
                              </p:par>
                              <p:par>
                                <p:cTn id="122" presetID="22" presetClass="entr" presetSubtype="1" fill="hold" grpId="0" nodeType="withEffect">
                                  <p:stCondLst>
                                    <p:cond delay="2750"/>
                                  </p:stCondLst>
                                  <p:childTnLst>
                                    <p:set>
                                      <p:cBhvr>
                                        <p:cTn id="123" dur="1" fill="hold">
                                          <p:stCondLst>
                                            <p:cond delay="0"/>
                                          </p:stCondLst>
                                        </p:cTn>
                                        <p:tgtEl>
                                          <p:spTgt spid="11"/>
                                        </p:tgtEl>
                                        <p:attrNameLst>
                                          <p:attrName>style.visibility</p:attrName>
                                        </p:attrNameLst>
                                      </p:cBhvr>
                                      <p:to>
                                        <p:strVal val="visible"/>
                                      </p:to>
                                    </p:set>
                                    <p:animEffect transition="in" filter="wipe(up)">
                                      <p:cBhvr>
                                        <p:cTn id="124" dur="750"/>
                                        <p:tgtEl>
                                          <p:spTgt spid="11"/>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750"/>
                                        <p:tgtEl>
                                          <p:spTgt spid="10"/>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7"/>
                                        </p:tgtEl>
                                        <p:attrNameLst>
                                          <p:attrName>style.visibility</p:attrName>
                                        </p:attrNameLst>
                                      </p:cBhvr>
                                      <p:to>
                                        <p:strVal val="visible"/>
                                      </p:to>
                                    </p:set>
                                    <p:animEffect transition="in" filter="wipe(down)">
                                      <p:cBhvr>
                                        <p:cTn id="130" dur="750"/>
                                        <p:tgtEl>
                                          <p:spTgt spid="17"/>
                                        </p:tgtEl>
                                      </p:cBhvr>
                                    </p:animEffect>
                                  </p:childTnLst>
                                </p:cTn>
                              </p:par>
                              <p:par>
                                <p:cTn id="131" presetID="22" presetClass="entr" presetSubtype="2" fill="hold" grpId="0" nodeType="withEffect">
                                  <p:stCondLst>
                                    <p:cond delay="2500"/>
                                  </p:stCondLst>
                                  <p:childTnLst>
                                    <p:set>
                                      <p:cBhvr>
                                        <p:cTn id="132" dur="1" fill="hold">
                                          <p:stCondLst>
                                            <p:cond delay="0"/>
                                          </p:stCondLst>
                                        </p:cTn>
                                        <p:tgtEl>
                                          <p:spTgt spid="16"/>
                                        </p:tgtEl>
                                        <p:attrNameLst>
                                          <p:attrName>style.visibility</p:attrName>
                                        </p:attrNameLst>
                                      </p:cBhvr>
                                      <p:to>
                                        <p:strVal val="visible"/>
                                      </p:to>
                                    </p:set>
                                    <p:animEffect transition="in" filter="wipe(right)">
                                      <p:cBhvr>
                                        <p:cTn id="133" dur="750"/>
                                        <p:tgtEl>
                                          <p:spTgt spid="16"/>
                                        </p:tgtEl>
                                      </p:cBhvr>
                                    </p:animEffect>
                                  </p:childTnLst>
                                </p:cTn>
                              </p:par>
                              <p:par>
                                <p:cTn id="134" presetID="22" presetClass="entr" presetSubtype="4" fill="hold" grpId="0" nodeType="withEffect">
                                  <p:stCondLst>
                                    <p:cond delay="250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750"/>
                                        <p:tgtEl>
                                          <p:spTgt spid="31"/>
                                        </p:tgtEl>
                                      </p:cBhvr>
                                    </p:animEffect>
                                  </p:childTnLst>
                                </p:cTn>
                              </p:par>
                              <p:par>
                                <p:cTn id="137" presetID="22" presetClass="entr" presetSubtype="4" fill="hold" grpId="0" nodeType="withEffect">
                                  <p:stCondLst>
                                    <p:cond delay="3000"/>
                                  </p:stCondLst>
                                  <p:childTnLst>
                                    <p:set>
                                      <p:cBhvr>
                                        <p:cTn id="138" dur="1" fill="hold">
                                          <p:stCondLst>
                                            <p:cond delay="0"/>
                                          </p:stCondLst>
                                        </p:cTn>
                                        <p:tgtEl>
                                          <p:spTgt spid="25"/>
                                        </p:tgtEl>
                                        <p:attrNameLst>
                                          <p:attrName>style.visibility</p:attrName>
                                        </p:attrNameLst>
                                      </p:cBhvr>
                                      <p:to>
                                        <p:strVal val="visible"/>
                                      </p:to>
                                    </p:set>
                                    <p:animEffect transition="in" filter="wipe(down)">
                                      <p:cBhvr>
                                        <p:cTn id="139" dur="750"/>
                                        <p:tgtEl>
                                          <p:spTgt spid="25"/>
                                        </p:tgtEl>
                                      </p:cBhvr>
                                    </p:animEffect>
                                  </p:childTnLst>
                                </p:cTn>
                              </p:par>
                              <p:par>
                                <p:cTn id="140" presetID="22" presetClass="entr" presetSubtype="4" fill="hold" grpId="0" nodeType="withEffect">
                                  <p:stCondLst>
                                    <p:cond delay="3500"/>
                                  </p:stCondLst>
                                  <p:childTnLst>
                                    <p:set>
                                      <p:cBhvr>
                                        <p:cTn id="141" dur="1" fill="hold">
                                          <p:stCondLst>
                                            <p:cond delay="0"/>
                                          </p:stCondLst>
                                        </p:cTn>
                                        <p:tgtEl>
                                          <p:spTgt spid="27"/>
                                        </p:tgtEl>
                                        <p:attrNameLst>
                                          <p:attrName>style.visibility</p:attrName>
                                        </p:attrNameLst>
                                      </p:cBhvr>
                                      <p:to>
                                        <p:strVal val="visible"/>
                                      </p:to>
                                    </p:set>
                                    <p:animEffect transition="in" filter="wipe(down)">
                                      <p:cBhvr>
                                        <p:cTn id="142" dur="750"/>
                                        <p:tgtEl>
                                          <p:spTgt spid="27"/>
                                        </p:tgtEl>
                                      </p:cBhvr>
                                    </p:animEffect>
                                  </p:childTnLst>
                                </p:cTn>
                              </p:par>
                              <p:par>
                                <p:cTn id="143" presetID="22" presetClass="entr" presetSubtype="4" fill="hold" grpId="0" nodeType="withEffect">
                                  <p:stCondLst>
                                    <p:cond delay="4000"/>
                                  </p:stCondLst>
                                  <p:childTnLst>
                                    <p:set>
                                      <p:cBhvr>
                                        <p:cTn id="144" dur="1" fill="hold">
                                          <p:stCondLst>
                                            <p:cond delay="0"/>
                                          </p:stCondLst>
                                        </p:cTn>
                                        <p:tgtEl>
                                          <p:spTgt spid="18"/>
                                        </p:tgtEl>
                                        <p:attrNameLst>
                                          <p:attrName>style.visibility</p:attrName>
                                        </p:attrNameLst>
                                      </p:cBhvr>
                                      <p:to>
                                        <p:strVal val="visible"/>
                                      </p:to>
                                    </p:set>
                                    <p:animEffect transition="in" filter="wipe(down)">
                                      <p:cBhvr>
                                        <p:cTn id="145" dur="750"/>
                                        <p:tgtEl>
                                          <p:spTgt spid="18"/>
                                        </p:tgtEl>
                                      </p:cBhvr>
                                    </p:animEffect>
                                  </p:childTnLst>
                                </p:cTn>
                              </p:par>
                              <p:par>
                                <p:cTn id="146" presetID="22" presetClass="entr" presetSubtype="1" fill="hold" grpId="0" nodeType="withEffect">
                                  <p:stCondLst>
                                    <p:cond delay="2500"/>
                                  </p:stCondLst>
                                  <p:childTnLst>
                                    <p:set>
                                      <p:cBhvr>
                                        <p:cTn id="147" dur="1" fill="hold">
                                          <p:stCondLst>
                                            <p:cond delay="0"/>
                                          </p:stCondLst>
                                        </p:cTn>
                                        <p:tgtEl>
                                          <p:spTgt spid="29"/>
                                        </p:tgtEl>
                                        <p:attrNameLst>
                                          <p:attrName>style.visibility</p:attrName>
                                        </p:attrNameLst>
                                      </p:cBhvr>
                                      <p:to>
                                        <p:strVal val="visible"/>
                                      </p:to>
                                    </p:set>
                                    <p:animEffect transition="in" filter="wipe(up)">
                                      <p:cBhvr>
                                        <p:cTn id="148" dur="750"/>
                                        <p:tgtEl>
                                          <p:spTgt spid="29"/>
                                        </p:tgtEl>
                                      </p:cBhvr>
                                    </p:animEffect>
                                  </p:childTnLst>
                                </p:cTn>
                              </p:par>
                              <p:par>
                                <p:cTn id="149" presetID="22" presetClass="entr" presetSubtype="1" fill="hold" grpId="0" nodeType="withEffect">
                                  <p:stCondLst>
                                    <p:cond delay="3250"/>
                                  </p:stCondLst>
                                  <p:childTnLst>
                                    <p:set>
                                      <p:cBhvr>
                                        <p:cTn id="150" dur="1" fill="hold">
                                          <p:stCondLst>
                                            <p:cond delay="0"/>
                                          </p:stCondLst>
                                        </p:cTn>
                                        <p:tgtEl>
                                          <p:spTgt spid="32"/>
                                        </p:tgtEl>
                                        <p:attrNameLst>
                                          <p:attrName>style.visibility</p:attrName>
                                        </p:attrNameLst>
                                      </p:cBhvr>
                                      <p:to>
                                        <p:strVal val="visible"/>
                                      </p:to>
                                    </p:set>
                                    <p:animEffect transition="in" filter="wipe(up)">
                                      <p:cBhvr>
                                        <p:cTn id="151" dur="750"/>
                                        <p:tgtEl>
                                          <p:spTgt spid="32"/>
                                        </p:tgtEl>
                                      </p:cBhvr>
                                    </p:animEffect>
                                  </p:childTnLst>
                                </p:cTn>
                              </p:par>
                              <p:par>
                                <p:cTn id="152" presetID="10" presetClass="entr" presetSubtype="0" fill="hold" grpId="0" nodeType="withEffect">
                                  <p:stCondLst>
                                    <p:cond delay="200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1000"/>
                                        <p:tgtEl>
                                          <p:spTgt spid="190"/>
                                        </p:tgtEl>
                                      </p:cBhvr>
                                    </p:animEffect>
                                  </p:childTnLst>
                                </p:cTn>
                              </p:par>
                              <p:par>
                                <p:cTn id="155" presetID="2" presetClass="entr" presetSubtype="8" decel="100000" fill="hold" grpId="0" nodeType="withEffect">
                                  <p:stCondLst>
                                    <p:cond delay="2500"/>
                                  </p:stCondLst>
                                  <p:childTnLst>
                                    <p:set>
                                      <p:cBhvr>
                                        <p:cTn id="156" dur="1" fill="hold">
                                          <p:stCondLst>
                                            <p:cond delay="0"/>
                                          </p:stCondLst>
                                        </p:cTn>
                                        <p:tgtEl>
                                          <p:spTgt spid="192"/>
                                        </p:tgtEl>
                                        <p:attrNameLst>
                                          <p:attrName>style.visibility</p:attrName>
                                        </p:attrNameLst>
                                      </p:cBhvr>
                                      <p:to>
                                        <p:strVal val="visible"/>
                                      </p:to>
                                    </p:set>
                                    <p:anim calcmode="lin" valueType="num">
                                      <p:cBhvr additive="base">
                                        <p:cTn id="157" dur="1000" fill="hold"/>
                                        <p:tgtEl>
                                          <p:spTgt spid="192"/>
                                        </p:tgtEl>
                                        <p:attrNameLst>
                                          <p:attrName>ppt_x</p:attrName>
                                        </p:attrNameLst>
                                      </p:cBhvr>
                                      <p:tavLst>
                                        <p:tav tm="0">
                                          <p:val>
                                            <p:strVal val="0-#ppt_w/2"/>
                                          </p:val>
                                        </p:tav>
                                        <p:tav tm="100000">
                                          <p:val>
                                            <p:strVal val="#ppt_x"/>
                                          </p:val>
                                        </p:tav>
                                      </p:tavLst>
                                    </p:anim>
                                    <p:anim calcmode="lin" valueType="num">
                                      <p:cBhvr additive="base">
                                        <p:cTn id="158" dur="1000" fill="hold"/>
                                        <p:tgtEl>
                                          <p:spTgt spid="192"/>
                                        </p:tgtEl>
                                        <p:attrNameLst>
                                          <p:attrName>ppt_y</p:attrName>
                                        </p:attrNameLst>
                                      </p:cBhvr>
                                      <p:tavLst>
                                        <p:tav tm="0">
                                          <p:val>
                                            <p:strVal val="#ppt_y"/>
                                          </p:val>
                                        </p:tav>
                                        <p:tav tm="100000">
                                          <p:val>
                                            <p:strVal val="#ppt_y"/>
                                          </p:val>
                                        </p:tav>
                                      </p:tavLst>
                                    </p:anim>
                                  </p:childTnLst>
                                </p:cTn>
                              </p:par>
                              <p:par>
                                <p:cTn id="159" presetID="2" presetClass="entr" presetSubtype="8" decel="100000" fill="hold" grpId="0" nodeType="withEffect">
                                  <p:stCondLst>
                                    <p:cond delay="2650"/>
                                  </p:stCondLst>
                                  <p:childTnLst>
                                    <p:set>
                                      <p:cBhvr>
                                        <p:cTn id="160" dur="1" fill="hold">
                                          <p:stCondLst>
                                            <p:cond delay="0"/>
                                          </p:stCondLst>
                                        </p:cTn>
                                        <p:tgtEl>
                                          <p:spTgt spid="203"/>
                                        </p:tgtEl>
                                        <p:attrNameLst>
                                          <p:attrName>style.visibility</p:attrName>
                                        </p:attrNameLst>
                                      </p:cBhvr>
                                      <p:to>
                                        <p:strVal val="visible"/>
                                      </p:to>
                                    </p:set>
                                    <p:anim calcmode="lin" valueType="num">
                                      <p:cBhvr additive="base">
                                        <p:cTn id="161" dur="1000" fill="hold"/>
                                        <p:tgtEl>
                                          <p:spTgt spid="203"/>
                                        </p:tgtEl>
                                        <p:attrNameLst>
                                          <p:attrName>ppt_x</p:attrName>
                                        </p:attrNameLst>
                                      </p:cBhvr>
                                      <p:tavLst>
                                        <p:tav tm="0">
                                          <p:val>
                                            <p:strVal val="0-#ppt_w/2"/>
                                          </p:val>
                                        </p:tav>
                                        <p:tav tm="100000">
                                          <p:val>
                                            <p:strVal val="#ppt_x"/>
                                          </p:val>
                                        </p:tav>
                                      </p:tavLst>
                                    </p:anim>
                                    <p:anim calcmode="lin" valueType="num">
                                      <p:cBhvr additive="base">
                                        <p:cTn id="162" dur="1000" fill="hold"/>
                                        <p:tgtEl>
                                          <p:spTgt spid="203"/>
                                        </p:tgtEl>
                                        <p:attrNameLst>
                                          <p:attrName>ppt_y</p:attrName>
                                        </p:attrNameLst>
                                      </p:cBhvr>
                                      <p:tavLst>
                                        <p:tav tm="0">
                                          <p:val>
                                            <p:strVal val="#ppt_y"/>
                                          </p:val>
                                        </p:tav>
                                        <p:tav tm="100000">
                                          <p:val>
                                            <p:strVal val="#ppt_y"/>
                                          </p:val>
                                        </p:tav>
                                      </p:tavLst>
                                    </p:anim>
                                  </p:childTnLst>
                                </p:cTn>
                              </p:par>
                              <p:par>
                                <p:cTn id="163" presetID="2" presetClass="entr" presetSubtype="8" decel="100000" fill="hold" grpId="0" nodeType="withEffect">
                                  <p:stCondLst>
                                    <p:cond delay="2600"/>
                                  </p:stCondLst>
                                  <p:childTnLst>
                                    <p:set>
                                      <p:cBhvr>
                                        <p:cTn id="164" dur="1" fill="hold">
                                          <p:stCondLst>
                                            <p:cond delay="0"/>
                                          </p:stCondLst>
                                        </p:cTn>
                                        <p:tgtEl>
                                          <p:spTgt spid="198"/>
                                        </p:tgtEl>
                                        <p:attrNameLst>
                                          <p:attrName>style.visibility</p:attrName>
                                        </p:attrNameLst>
                                      </p:cBhvr>
                                      <p:to>
                                        <p:strVal val="visible"/>
                                      </p:to>
                                    </p:set>
                                    <p:anim calcmode="lin" valueType="num">
                                      <p:cBhvr additive="base">
                                        <p:cTn id="165" dur="1000" fill="hold"/>
                                        <p:tgtEl>
                                          <p:spTgt spid="198"/>
                                        </p:tgtEl>
                                        <p:attrNameLst>
                                          <p:attrName>ppt_x</p:attrName>
                                        </p:attrNameLst>
                                      </p:cBhvr>
                                      <p:tavLst>
                                        <p:tav tm="0">
                                          <p:val>
                                            <p:strVal val="0-#ppt_w/2"/>
                                          </p:val>
                                        </p:tav>
                                        <p:tav tm="100000">
                                          <p:val>
                                            <p:strVal val="#ppt_x"/>
                                          </p:val>
                                        </p:tav>
                                      </p:tavLst>
                                    </p:anim>
                                    <p:anim calcmode="lin" valueType="num">
                                      <p:cBhvr additive="base">
                                        <p:cTn id="166" dur="1000" fill="hold"/>
                                        <p:tgtEl>
                                          <p:spTgt spid="198"/>
                                        </p:tgtEl>
                                        <p:attrNameLst>
                                          <p:attrName>ppt_y</p:attrName>
                                        </p:attrNameLst>
                                      </p:cBhvr>
                                      <p:tavLst>
                                        <p:tav tm="0">
                                          <p:val>
                                            <p:strVal val="#ppt_y"/>
                                          </p:val>
                                        </p:tav>
                                        <p:tav tm="100000">
                                          <p:val>
                                            <p:strVal val="#ppt_y"/>
                                          </p:val>
                                        </p:tav>
                                      </p:tavLst>
                                    </p:anim>
                                  </p:childTnLst>
                                </p:cTn>
                              </p:par>
                              <p:par>
                                <p:cTn id="167" presetID="23" presetClass="entr" presetSubtype="16" fill="hold" grpId="0" nodeType="withEffect">
                                  <p:stCondLst>
                                    <p:cond delay="500"/>
                                  </p:stCondLst>
                                  <p:childTnLst>
                                    <p:set>
                                      <p:cBhvr>
                                        <p:cTn id="168" dur="1" fill="hold">
                                          <p:stCondLst>
                                            <p:cond delay="0"/>
                                          </p:stCondLst>
                                        </p:cTn>
                                        <p:tgtEl>
                                          <p:spTgt spid="204"/>
                                        </p:tgtEl>
                                        <p:attrNameLst>
                                          <p:attrName>style.visibility</p:attrName>
                                        </p:attrNameLst>
                                      </p:cBhvr>
                                      <p:to>
                                        <p:strVal val="visible"/>
                                      </p:to>
                                    </p:set>
                                    <p:anim calcmode="lin" valueType="num">
                                      <p:cBhvr>
                                        <p:cTn id="169" dur="500" fill="hold"/>
                                        <p:tgtEl>
                                          <p:spTgt spid="204"/>
                                        </p:tgtEl>
                                        <p:attrNameLst>
                                          <p:attrName>ppt_w</p:attrName>
                                        </p:attrNameLst>
                                      </p:cBhvr>
                                      <p:tavLst>
                                        <p:tav tm="0">
                                          <p:val>
                                            <p:fltVal val="0"/>
                                          </p:val>
                                        </p:tav>
                                        <p:tav tm="100000">
                                          <p:val>
                                            <p:strVal val="#ppt_w"/>
                                          </p:val>
                                        </p:tav>
                                      </p:tavLst>
                                    </p:anim>
                                    <p:anim calcmode="lin" valueType="num">
                                      <p:cBhvr>
                                        <p:cTn id="170" dur="500" fill="hold"/>
                                        <p:tgtEl>
                                          <p:spTgt spid="204"/>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000"/>
                                  </p:stCondLst>
                                  <p:childTnLst>
                                    <p:animScale>
                                      <p:cBhvr>
                                        <p:cTn id="172" dur="100" fill="hold"/>
                                        <p:tgtEl>
                                          <p:spTgt spid="204"/>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33"/>
                                        </p:tgtEl>
                                        <p:attrNameLst>
                                          <p:attrName>style.visibility</p:attrName>
                                        </p:attrNameLst>
                                      </p:cBhvr>
                                      <p:to>
                                        <p:strVal val="visible"/>
                                      </p:to>
                                    </p:set>
                                    <p:anim calcmode="lin" valueType="num">
                                      <p:cBhvr>
                                        <p:cTn id="175" dur="500" fill="hold"/>
                                        <p:tgtEl>
                                          <p:spTgt spid="133"/>
                                        </p:tgtEl>
                                        <p:attrNameLst>
                                          <p:attrName>ppt_w</p:attrName>
                                        </p:attrNameLst>
                                      </p:cBhvr>
                                      <p:tavLst>
                                        <p:tav tm="0">
                                          <p:val>
                                            <p:fltVal val="0"/>
                                          </p:val>
                                        </p:tav>
                                        <p:tav tm="100000">
                                          <p:val>
                                            <p:strVal val="#ppt_w"/>
                                          </p:val>
                                        </p:tav>
                                      </p:tavLst>
                                    </p:anim>
                                    <p:anim calcmode="lin" valueType="num">
                                      <p:cBhvr>
                                        <p:cTn id="176" dur="500" fill="hold"/>
                                        <p:tgtEl>
                                          <p:spTgt spid="133"/>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33"/>
                                        </p:tgtEl>
                                      </p:cBhvr>
                                      <p:by x="130000" y="130000"/>
                                    </p:animScale>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par>
                                <p:cTn id="185" presetID="23" presetClass="entr" presetSubtype="16" fill="hold" grpId="0" nodeType="withEffect">
                                  <p:stCondLst>
                                    <p:cond delay="1750"/>
                                  </p:stCondLst>
                                  <p:childTnLst>
                                    <p:set>
                                      <p:cBhvr>
                                        <p:cTn id="186" dur="1" fill="hold">
                                          <p:stCondLst>
                                            <p:cond delay="0"/>
                                          </p:stCondLst>
                                        </p:cTn>
                                        <p:tgtEl>
                                          <p:spTgt spid="149"/>
                                        </p:tgtEl>
                                        <p:attrNameLst>
                                          <p:attrName>style.visibility</p:attrName>
                                        </p:attrNameLst>
                                      </p:cBhvr>
                                      <p:to>
                                        <p:strVal val="visible"/>
                                      </p:to>
                                    </p:set>
                                    <p:anim calcmode="lin" valueType="num">
                                      <p:cBhvr>
                                        <p:cTn id="187" dur="500" fill="hold"/>
                                        <p:tgtEl>
                                          <p:spTgt spid="149"/>
                                        </p:tgtEl>
                                        <p:attrNameLst>
                                          <p:attrName>ppt_w</p:attrName>
                                        </p:attrNameLst>
                                      </p:cBhvr>
                                      <p:tavLst>
                                        <p:tav tm="0">
                                          <p:val>
                                            <p:fltVal val="0"/>
                                          </p:val>
                                        </p:tav>
                                        <p:tav tm="100000">
                                          <p:val>
                                            <p:strVal val="#ppt_w"/>
                                          </p:val>
                                        </p:tav>
                                      </p:tavLst>
                                    </p:anim>
                                    <p:anim calcmode="lin" valueType="num">
                                      <p:cBhvr>
                                        <p:cTn id="188" dur="500" fill="hold"/>
                                        <p:tgtEl>
                                          <p:spTgt spid="149"/>
                                        </p:tgtEl>
                                        <p:attrNameLst>
                                          <p:attrName>ppt_h</p:attrName>
                                        </p:attrNameLst>
                                      </p:cBhvr>
                                      <p:tavLst>
                                        <p:tav tm="0">
                                          <p:val>
                                            <p:fltVal val="0"/>
                                          </p:val>
                                        </p:tav>
                                        <p:tav tm="100000">
                                          <p:val>
                                            <p:strVal val="#ppt_h"/>
                                          </p:val>
                                        </p:tav>
                                      </p:tavLst>
                                    </p:anim>
                                  </p:childTnLst>
                                </p:cTn>
                              </p:par>
                              <p:par>
                                <p:cTn id="189" presetID="6" presetClass="emph" presetSubtype="0" autoRev="1" fill="hold" grpId="1" nodeType="withEffect">
                                  <p:stCondLst>
                                    <p:cond delay="2250"/>
                                  </p:stCondLst>
                                  <p:childTnLst>
                                    <p:animScale>
                                      <p:cBhvr>
                                        <p:cTn id="190"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204" grpId="0" animBg="1"/>
      <p:bldP spid="204" grpId="1"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33" grpId="0" animBg="1"/>
      <p:bldP spid="133" grpId="1" animBg="1"/>
      <p:bldP spid="149" grpId="0" animBg="1"/>
      <p:bldP spid="149" grpId="1" animBg="1"/>
      <p:bldP spid="185" grpId="0" animBg="1"/>
      <p:bldP spid="185" grpId="1" animBg="1"/>
      <p:bldP spid="19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page dots">
    <p:bg>
      <p:bgPr>
        <a:solidFill>
          <a:schemeClr val="accent1"/>
        </a:solidFill>
        <a:effectLst/>
      </p:bgPr>
    </p:bg>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CE68053-8BDE-9AE4-7B61-50D5913BB2C0}"/>
              </a:ext>
            </a:extLst>
          </p:cNvPr>
          <p:cNvGrpSpPr/>
          <p:nvPr userDrawn="1"/>
        </p:nvGrpSpPr>
        <p:grpSpPr>
          <a:xfrm rot="10800000">
            <a:off x="-3" y="3409270"/>
            <a:ext cx="12200804" cy="3448730"/>
            <a:chOff x="-3" y="1"/>
            <a:chExt cx="12200804" cy="3448730"/>
          </a:xfrm>
        </p:grpSpPr>
        <p:pic>
          <p:nvPicPr>
            <p:cNvPr id="9" name="Graphic 8">
              <a:extLst>
                <a:ext uri="{FF2B5EF4-FFF2-40B4-BE49-F238E27FC236}">
                  <a16:creationId xmlns:a16="http://schemas.microsoft.com/office/drawing/2014/main" id="{5AFB18C5-B781-C2C2-ADF7-FE0C003C7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22051"/>
            <a:stretch/>
          </p:blipFill>
          <p:spPr>
            <a:xfrm flipH="1">
              <a:off x="-3" y="1"/>
              <a:ext cx="5770059" cy="3448730"/>
            </a:xfrm>
            <a:prstGeom prst="rect">
              <a:avLst/>
            </a:prstGeom>
          </p:spPr>
        </p:pic>
        <p:pic>
          <p:nvPicPr>
            <p:cNvPr id="10" name="Graphic 9">
              <a:extLst>
                <a:ext uri="{FF2B5EF4-FFF2-40B4-BE49-F238E27FC236}">
                  <a16:creationId xmlns:a16="http://schemas.microsoft.com/office/drawing/2014/main" id="{79FC5473-33EB-DBD2-D9F3-5CDA74A71A3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30665"/>
            <a:stretch/>
          </p:blipFill>
          <p:spPr>
            <a:xfrm>
              <a:off x="5669567" y="2"/>
              <a:ext cx="6531234" cy="3067627"/>
            </a:xfrm>
            <a:prstGeom prst="rect">
              <a:avLst/>
            </a:prstGeom>
          </p:spPr>
        </p:pic>
      </p:grpSp>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731837" y="-414242"/>
            <a:ext cx="1312860"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Titlepage</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dots</a:t>
            </a:r>
            <a:endParaRPr lang="nl-NL" sz="1600" b="0" i="0" cap="none" baseline="0" noProof="0">
              <a:solidFill>
                <a:schemeClr val="accent1"/>
              </a:solidFill>
              <a:latin typeface="Arial" panose="020B0604020202020204" pitchFamily="34" charset="0"/>
            </a:endParaRP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nl-NL" noProof="0"/>
              <a:t>Presentation </a:t>
            </a:r>
            <a:br>
              <a:rPr lang="nl-NL" noProof="0"/>
            </a:br>
            <a:r>
              <a:rPr lang="nl-NL" noProof="0" err="1"/>
              <a:t>title</a:t>
            </a:r>
            <a:r>
              <a:rPr lang="nl-NL" noProof="0"/>
              <a:t>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Name Speaker | </a:t>
            </a:r>
            <a:r>
              <a:rPr lang="nl-NL" noProof="0" err="1"/>
              <a:t>Location</a:t>
            </a:r>
            <a:endParaRPr lang="nl-NL" noProof="0"/>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6C6F2052-EEE8-EA46-ADFB-B73817907B29}" type="datetime1">
              <a:rPr lang="en-US" smtClean="0"/>
              <a:t>11/13/2025</a:t>
            </a:fld>
            <a:endParaRPr lang="nl-NL"/>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nl-NL" err="1"/>
              <a:t>Place</a:t>
            </a:r>
            <a:r>
              <a:rPr lang="nl-NL"/>
              <a:t> a </a:t>
            </a:r>
            <a:r>
              <a:rPr lang="nl-NL" err="1"/>
              <a:t>subtitle</a:t>
            </a:r>
            <a:r>
              <a:rPr lang="nl-NL"/>
              <a:t> here</a:t>
            </a:r>
          </a:p>
        </p:txBody>
      </p:sp>
    </p:spTree>
    <p:extLst>
      <p:ext uri="{BB962C8B-B14F-4D97-AF65-F5344CB8AC3E}">
        <p14:creationId xmlns:p14="http://schemas.microsoft.com/office/powerpoint/2010/main" val="27208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00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bg/>
                                          </p:spTgt>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1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12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1519FD9-22CF-E0F8-15CC-1D0F934FDBF9}"/>
              </a:ext>
            </a:extLst>
          </p:cNvPr>
          <p:cNvSpPr/>
          <p:nvPr userDrawn="1"/>
        </p:nvSpPr>
        <p:spPr>
          <a:xfrm>
            <a:off x="723900" y="723900"/>
            <a:ext cx="10748098" cy="5081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3" y="1089025"/>
            <a:ext cx="10114144" cy="323850"/>
          </a:xfrm>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9BA9699B-D3DC-4A41-BF27-6D750F590E95}"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en-GB" smtClean="0"/>
              <a:pPr/>
              <a:t>‹nr.›</a:t>
            </a:fld>
            <a:endParaRPr lang="en-GB"/>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1035947" y="1594800"/>
            <a:ext cx="10114144" cy="3850816"/>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 table.</a:t>
            </a:r>
          </a:p>
        </p:txBody>
      </p:sp>
      <p:sp>
        <p:nvSpPr>
          <p:cNvPr id="27" name="Rechthoek 26">
            <a:extLst>
              <a:ext uri="{FF2B5EF4-FFF2-40B4-BE49-F238E27FC236}">
                <a16:creationId xmlns:a16="http://schemas.microsoft.com/office/drawing/2014/main" id="{C2849986-62BC-977A-CEAC-72B2C39259D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8" name="Tijdelijke aanduiding voor tekst 8">
            <a:extLst>
              <a:ext uri="{FF2B5EF4-FFF2-40B4-BE49-F238E27FC236}">
                <a16:creationId xmlns:a16="http://schemas.microsoft.com/office/drawing/2014/main" id="{4D5F4AA0-A146-2821-E86B-A06E1F260832}"/>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29" name="Tijdelijke aanduiding voor tekst 8">
            <a:extLst>
              <a:ext uri="{FF2B5EF4-FFF2-40B4-BE49-F238E27FC236}">
                <a16:creationId xmlns:a16="http://schemas.microsoft.com/office/drawing/2014/main" id="{FB43D4ED-D6F6-DA30-CABA-6DAC1F55DDBD}"/>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424614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1">
              <a:lumMod val="95000"/>
            </a:schemeClr>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i="1" kern="1200" dirty="0">
                <a:solidFill>
                  <a:schemeClr val="bg1">
                    <a:lumMod val="50000"/>
                  </a:schemeClr>
                </a:solidFill>
                <a:latin typeface="+mn-lt"/>
                <a:ea typeface="+mn-ea"/>
                <a:cs typeface="+mn-cs"/>
              </a:defRPr>
            </a:lvl1pPr>
          </a:lstStyle>
          <a:p>
            <a:r>
              <a:rPr lang="en-GB" noProof="0"/>
              <a:t>Click the icon below </a:t>
            </a:r>
            <a:br>
              <a:rPr lang="en-GB" noProof="0"/>
            </a:br>
            <a:r>
              <a:rPr lang="en-GB" noProof="0"/>
              <a:t>to add a video.</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D67EF35-7018-E145-AA38-0CD4DB7C3673}"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0" name="Tijdelijke aanduiding voor tekst 8">
            <a:extLst>
              <a:ext uri="{FF2B5EF4-FFF2-40B4-BE49-F238E27FC236}">
                <a16:creationId xmlns:a16="http://schemas.microsoft.com/office/drawing/2014/main" id="{1B0A8CB1-6545-3D73-F450-81B396F2925A}"/>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2" name="Tijdelijke aanduiding voor tekst 8">
            <a:extLst>
              <a:ext uri="{FF2B5EF4-FFF2-40B4-BE49-F238E27FC236}">
                <a16:creationId xmlns:a16="http://schemas.microsoft.com/office/drawing/2014/main" id="{BF5833FF-1458-ABF7-8152-F6B3B269F4C7}"/>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
        <p:nvSpPr>
          <p:cNvPr id="3" name="Tijdelijke aanduiding voor tekst 14">
            <a:extLst>
              <a:ext uri="{FF2B5EF4-FFF2-40B4-BE49-F238E27FC236}">
                <a16:creationId xmlns:a16="http://schemas.microsoft.com/office/drawing/2014/main" id="{D1BC8E52-9A9B-044E-03BF-9867DB632D1D}"/>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en-GB"/>
              <a:t> </a:t>
            </a:r>
          </a:p>
        </p:txBody>
      </p:sp>
    </p:spTree>
    <p:extLst>
      <p:ext uri="{BB962C8B-B14F-4D97-AF65-F5344CB8AC3E}">
        <p14:creationId xmlns:p14="http://schemas.microsoft.com/office/powerpoint/2010/main" val="4348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36B5E19D-45FA-D948-9A9F-10453FAC4E59}" type="datetime1">
              <a:rPr lang="en-US" smtClean="0"/>
              <a:t>11/13/2025</a:t>
            </a:fld>
            <a:endParaRPr lang="en-GB"/>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a:t>Place text here</a:t>
            </a:r>
          </a:p>
        </p:txBody>
      </p:sp>
    </p:spTree>
    <p:extLst>
      <p:ext uri="{BB962C8B-B14F-4D97-AF65-F5344CB8AC3E}">
        <p14:creationId xmlns:p14="http://schemas.microsoft.com/office/powerpoint/2010/main" val="37812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dots">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A7E0CF-CE4A-914A-6EC5-A8567CC130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46035"/>
          <a:stretch/>
        </p:blipFill>
        <p:spPr>
          <a:xfrm rot="10800000" flipH="1">
            <a:off x="6431467" y="4470400"/>
            <a:ext cx="5770059" cy="2387598"/>
          </a:xfrm>
          <a:prstGeom prst="rect">
            <a:avLst/>
          </a:prstGeom>
        </p:spPr>
      </p:pic>
      <p:pic>
        <p:nvPicPr>
          <p:cNvPr id="8" name="Graphic 7">
            <a:extLst>
              <a:ext uri="{FF2B5EF4-FFF2-40B4-BE49-F238E27FC236}">
                <a16:creationId xmlns:a16="http://schemas.microsoft.com/office/drawing/2014/main" id="{6278A900-5CCB-692F-8A50-367C1BD406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46035"/>
          <a:stretch/>
        </p:blipFill>
        <p:spPr>
          <a:xfrm rot="10800000">
            <a:off x="723" y="4470398"/>
            <a:ext cx="6531234" cy="2387599"/>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759FDED0-5BF0-024A-A8F3-28404D39A7CA}" type="datetime1">
              <a:rPr lang="en-US" smtClean="0"/>
              <a:t>11/13/2025</a:t>
            </a:fld>
            <a:endParaRPr lang="en-GB"/>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a:t>Place text here</a:t>
            </a:r>
          </a:p>
        </p:txBody>
      </p:sp>
    </p:spTree>
    <p:extLst>
      <p:ext uri="{BB962C8B-B14F-4D97-AF65-F5344CB8AC3E}">
        <p14:creationId xmlns:p14="http://schemas.microsoft.com/office/powerpoint/2010/main" val="396013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64D7D2E7-4584-804D-A729-C502AF7E433A}"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5534" y="6345237"/>
            <a:ext cx="4015740" cy="162631"/>
          </a:xfrm>
          <a:prstGeom prst="rect">
            <a:avLst/>
          </a:prstGeom>
        </p:spPr>
      </p:pic>
      <p:sp>
        <p:nvSpPr>
          <p:cNvPr id="16" name="Tijdelijke aanduiding voor tekst 8">
            <a:extLst>
              <a:ext uri="{FF2B5EF4-FFF2-40B4-BE49-F238E27FC236}">
                <a16:creationId xmlns:a16="http://schemas.microsoft.com/office/drawing/2014/main" id="{D2033D8E-5A80-803F-5371-007A0C6DD7DD}"/>
              </a:ext>
            </a:extLst>
          </p:cNvPr>
          <p:cNvSpPr>
            <a:spLocks noGrp="1"/>
          </p:cNvSpPr>
          <p:nvPr>
            <p:ph type="body" sz="quarter" idx="14" hasCustomPrompt="1"/>
          </p:nvPr>
        </p:nvSpPr>
        <p:spPr>
          <a:xfrm>
            <a:off x="719138" y="322475"/>
            <a:ext cx="1237298" cy="261725"/>
          </a:xfrm>
          <a:solidFill>
            <a:schemeClr val="accent3"/>
          </a:solidFill>
        </p:spPr>
        <p:txBody>
          <a:bodyPr wrap="squar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7" name="Tijdelijke aanduiding voor tekst 8">
            <a:extLst>
              <a:ext uri="{FF2B5EF4-FFF2-40B4-BE49-F238E27FC236}">
                <a16:creationId xmlns:a16="http://schemas.microsoft.com/office/drawing/2014/main" id="{DC935F7B-C78E-32C6-F838-221D518F7831}"/>
              </a:ext>
            </a:extLst>
          </p:cNvPr>
          <p:cNvSpPr>
            <a:spLocks noGrp="1"/>
          </p:cNvSpPr>
          <p:nvPr>
            <p:ph type="body" sz="quarter" idx="19" hasCustomPrompt="1"/>
          </p:nvPr>
        </p:nvSpPr>
        <p:spPr>
          <a:xfrm>
            <a:off x="2042160" y="333375"/>
            <a:ext cx="9429114"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185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40521B9B-2546-704B-B9E6-6F4100175B7F}"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3" name="Tijdelijke aanduiding voor tekst 8">
            <a:extLst>
              <a:ext uri="{FF2B5EF4-FFF2-40B4-BE49-F238E27FC236}">
                <a16:creationId xmlns:a16="http://schemas.microsoft.com/office/drawing/2014/main" id="{AE49F394-F2E9-26F3-E25B-F91975F27824}"/>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7" name="Tijdelijke aanduiding voor tekst 8">
            <a:extLst>
              <a:ext uri="{FF2B5EF4-FFF2-40B4-BE49-F238E27FC236}">
                <a16:creationId xmlns:a16="http://schemas.microsoft.com/office/drawing/2014/main" id="{8BB42D31-0B3E-E2AB-C714-09DB12F3F1B8}"/>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310889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B6555279-4D6C-964A-847C-2AB8AD71B9F4}"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3" name="Tekstvak 2">
            <a:extLst>
              <a:ext uri="{FF2B5EF4-FFF2-40B4-BE49-F238E27FC236}">
                <a16:creationId xmlns:a16="http://schemas.microsoft.com/office/drawing/2014/main" id="{A62A7221-6870-6B34-CF9E-AA33993F2BB8}"/>
              </a:ext>
            </a:extLst>
          </p:cNvPr>
          <p:cNvSpPr txBox="1"/>
          <p:nvPr userDrawn="1"/>
        </p:nvSpPr>
        <p:spPr>
          <a:xfrm>
            <a:off x="719138" y="720000"/>
            <a:ext cx="10750354" cy="369025"/>
          </a:xfrm>
          <a:prstGeom prst="rect">
            <a:avLst/>
          </a:prstGeom>
        </p:spPr>
        <p:txBody>
          <a:bodyPr vert="horz" lIns="0" tIns="0" rIns="0" bIns="0" rtlCol="0" anchor="t">
            <a:noAutofit/>
          </a:bodyPr>
          <a:lstStyle>
            <a:lvl1pPr>
              <a:lnSpc>
                <a:spcPct val="90000"/>
              </a:lnSpc>
              <a:spcBef>
                <a:spcPct val="0"/>
              </a:spcBef>
              <a:buNone/>
              <a:defRPr sz="3200" b="1">
                <a:latin typeface="+mj-lt"/>
                <a:ea typeface="+mj-ea"/>
                <a:cs typeface="+mj-cs"/>
              </a:defRPr>
            </a:lvl1pPr>
          </a:lstStyle>
          <a:p>
            <a:pPr lvl="0"/>
            <a:r>
              <a:rPr lang="en-GB"/>
              <a:t>Instructions</a:t>
            </a:r>
          </a:p>
        </p:txBody>
      </p:sp>
      <p:sp>
        <p:nvSpPr>
          <p:cNvPr id="7" name="Tekstvak 6">
            <a:extLst>
              <a:ext uri="{FF2B5EF4-FFF2-40B4-BE49-F238E27FC236}">
                <a16:creationId xmlns:a16="http://schemas.microsoft.com/office/drawing/2014/main" id="{94A65637-C87F-4F7E-63DF-230269992771}"/>
              </a:ext>
            </a:extLst>
          </p:cNvPr>
          <p:cNvSpPr txBox="1"/>
          <p:nvPr userDrawn="1"/>
        </p:nvSpPr>
        <p:spPr>
          <a:xfrm>
            <a:off x="719139" y="1412875"/>
            <a:ext cx="2969923" cy="4392613"/>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a:solidFill>
                  <a:schemeClr val="accent1"/>
                </a:solidFill>
              </a:rPr>
              <a:t>Add a new slide</a:t>
            </a:r>
          </a:p>
          <a:p>
            <a:pPr algn="l">
              <a:lnSpc>
                <a:spcPct val="90000"/>
              </a:lnSpc>
              <a:spcBef>
                <a:spcPts val="600"/>
              </a:spcBef>
              <a:spcAft>
                <a:spcPts val="600"/>
              </a:spcAft>
            </a:pPr>
            <a:r>
              <a:rPr lang="en-GB" sz="1200"/>
              <a:t>Go to the tab ‘</a:t>
            </a:r>
            <a:r>
              <a:rPr lang="en-GB" sz="1200" b="1"/>
              <a:t>Insert</a:t>
            </a:r>
            <a:r>
              <a:rPr lang="en-GB" sz="1200"/>
              <a:t>’ and click </a:t>
            </a:r>
            <a:br>
              <a:rPr lang="en-GB" sz="1200"/>
            </a:br>
            <a:r>
              <a:rPr lang="en-GB" sz="1200"/>
              <a:t>on the button ‘</a:t>
            </a:r>
            <a:r>
              <a:rPr lang="en-GB" sz="1200" b="1"/>
              <a:t>New slide</a:t>
            </a:r>
            <a:r>
              <a:rPr lang="en-GB" sz="1200"/>
              <a:t>’ to add a new template layout to the presentation.</a:t>
            </a:r>
          </a:p>
          <a:p>
            <a:pPr algn="l">
              <a:lnSpc>
                <a:spcPct val="90000"/>
              </a:lnSpc>
              <a:spcBef>
                <a:spcPts val="600"/>
              </a:spcBef>
              <a:spcAft>
                <a:spcPts val="600"/>
              </a:spcAft>
            </a:pPr>
            <a:r>
              <a:rPr lang="en-GB" sz="1200"/>
              <a:t>Attention: It’s not possible </a:t>
            </a:r>
            <a:br>
              <a:rPr lang="en-GB" sz="1200"/>
            </a:br>
            <a:r>
              <a:rPr lang="en-GB" sz="1200"/>
              <a:t>to paste a slide from another presentation. Text and other objects can be copied one-by-one from the original slide</a:t>
            </a:r>
            <a:br>
              <a:rPr lang="en-GB" sz="1200"/>
            </a:br>
            <a:r>
              <a:rPr lang="en-GB" sz="1200"/>
              <a:t>to the new slide.</a:t>
            </a:r>
          </a:p>
          <a:p>
            <a:pPr algn="l">
              <a:lnSpc>
                <a:spcPct val="90000"/>
              </a:lnSpc>
              <a:spcBef>
                <a:spcPts val="600"/>
              </a:spcBef>
              <a:spcAft>
                <a:spcPts val="600"/>
              </a:spcAft>
            </a:pPr>
            <a:r>
              <a:rPr lang="en-GB" sz="1200"/>
              <a:t>Click with the right mouse button on the thumbnail display of the slide, on the left side of the screen. Then click on ‘</a:t>
            </a:r>
            <a:r>
              <a:rPr lang="en-GB" sz="1200" b="1"/>
              <a:t>Reset slide</a:t>
            </a:r>
            <a:r>
              <a:rPr lang="en-GB" sz="1200"/>
              <a:t>’ to reset the layout.</a:t>
            </a:r>
          </a:p>
          <a:p>
            <a:pPr algn="l">
              <a:lnSpc>
                <a:spcPct val="90000"/>
              </a:lnSpc>
              <a:spcBef>
                <a:spcPts val="600"/>
              </a:spcBef>
              <a:spcAft>
                <a:spcPts val="600"/>
              </a:spcAft>
            </a:pPr>
            <a:endParaRPr lang="en-GB" sz="1200"/>
          </a:p>
          <a:p>
            <a:pPr algn="l">
              <a:lnSpc>
                <a:spcPct val="90000"/>
              </a:lnSpc>
              <a:spcBef>
                <a:spcPts val="600"/>
              </a:spcBef>
              <a:spcAft>
                <a:spcPts val="600"/>
              </a:spcAft>
            </a:pPr>
            <a:endParaRPr lang="en-GB" sz="1200"/>
          </a:p>
          <a:p>
            <a:pPr algn="l">
              <a:lnSpc>
                <a:spcPct val="90000"/>
              </a:lnSpc>
              <a:spcBef>
                <a:spcPts val="600"/>
              </a:spcBef>
              <a:spcAft>
                <a:spcPts val="600"/>
              </a:spcAft>
            </a:pPr>
            <a:endParaRPr lang="en-GB" sz="1200"/>
          </a:p>
        </p:txBody>
      </p:sp>
      <p:sp>
        <p:nvSpPr>
          <p:cNvPr id="8" name="Tekstvak 7">
            <a:extLst>
              <a:ext uri="{FF2B5EF4-FFF2-40B4-BE49-F238E27FC236}">
                <a16:creationId xmlns:a16="http://schemas.microsoft.com/office/drawing/2014/main" id="{2296FE71-9D09-ECEC-C9A1-F4FE7BF50A32}"/>
              </a:ext>
            </a:extLst>
          </p:cNvPr>
          <p:cNvSpPr txBox="1"/>
          <p:nvPr userDrawn="1"/>
        </p:nvSpPr>
        <p:spPr>
          <a:xfrm>
            <a:off x="719138" y="4524526"/>
            <a:ext cx="2647049" cy="674495"/>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a:solidFill>
                  <a:schemeClr val="accent1"/>
                </a:solidFill>
              </a:rPr>
              <a:t>Text levels</a:t>
            </a:r>
          </a:p>
          <a:p>
            <a:pPr algn="l">
              <a:lnSpc>
                <a:spcPct val="90000"/>
              </a:lnSpc>
              <a:spcBef>
                <a:spcPts val="600"/>
              </a:spcBef>
              <a:spcAft>
                <a:spcPts val="600"/>
              </a:spcAft>
            </a:pPr>
            <a:r>
              <a:rPr lang="en-GB" sz="1200"/>
              <a:t>Under the tab ‘Home’, use the list level-buttons to choose a text level. </a:t>
            </a:r>
          </a:p>
          <a:p>
            <a:pPr algn="l">
              <a:lnSpc>
                <a:spcPct val="90000"/>
              </a:lnSpc>
              <a:spcBef>
                <a:spcPts val="600"/>
              </a:spcBef>
              <a:spcAft>
                <a:spcPts val="600"/>
              </a:spcAft>
            </a:pPr>
            <a:endParaRPr lang="en-GB" sz="1200"/>
          </a:p>
          <a:p>
            <a:pPr algn="l">
              <a:lnSpc>
                <a:spcPct val="90000"/>
              </a:lnSpc>
              <a:spcBef>
                <a:spcPts val="600"/>
              </a:spcBef>
              <a:spcAft>
                <a:spcPts val="600"/>
              </a:spcAft>
            </a:pPr>
            <a:endParaRPr lang="en-GB" sz="1200"/>
          </a:p>
        </p:txBody>
      </p:sp>
      <p:grpSp>
        <p:nvGrpSpPr>
          <p:cNvPr id="9" name="VOORBEELD">
            <a:extLst>
              <a:ext uri="{FF2B5EF4-FFF2-40B4-BE49-F238E27FC236}">
                <a16:creationId xmlns:a16="http://schemas.microsoft.com/office/drawing/2014/main" id="{223B22F1-A9C7-DC72-FEB9-25221978ACC5}"/>
              </a:ext>
            </a:extLst>
          </p:cNvPr>
          <p:cNvGrpSpPr/>
          <p:nvPr userDrawn="1"/>
        </p:nvGrpSpPr>
        <p:grpSpPr>
          <a:xfrm>
            <a:off x="719138" y="5248070"/>
            <a:ext cx="3234311" cy="558875"/>
            <a:chOff x="-3605171" y="458674"/>
            <a:chExt cx="3234311" cy="558875"/>
          </a:xfrm>
        </p:grpSpPr>
        <p:sp>
          <p:nvSpPr>
            <p:cNvPr id="10" name="Rechthoek 9">
              <a:extLst>
                <a:ext uri="{FF2B5EF4-FFF2-40B4-BE49-F238E27FC236}">
                  <a16:creationId xmlns:a16="http://schemas.microsoft.com/office/drawing/2014/main" id="{03338E5F-3D14-16EC-91FC-B295CB54EB7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11" name="Rechthoek 10">
              <a:extLst>
                <a:ext uri="{FF2B5EF4-FFF2-40B4-BE49-F238E27FC236}">
                  <a16:creationId xmlns:a16="http://schemas.microsoft.com/office/drawing/2014/main" id="{699885E4-D926-810F-013C-9017ADDD04F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12" name="Groep 11">
              <a:extLst>
                <a:ext uri="{FF2B5EF4-FFF2-40B4-BE49-F238E27FC236}">
                  <a16:creationId xmlns:a16="http://schemas.microsoft.com/office/drawing/2014/main" id="{84196B60-EE68-4CD2-CA76-8EC51038F1FA}"/>
                </a:ext>
              </a:extLst>
            </p:cNvPr>
            <p:cNvGrpSpPr/>
            <p:nvPr userDrawn="1"/>
          </p:nvGrpSpPr>
          <p:grpSpPr>
            <a:xfrm>
              <a:off x="-3386247" y="830871"/>
              <a:ext cx="139423" cy="109566"/>
              <a:chOff x="-2866744" y="827071"/>
              <a:chExt cx="168701" cy="132575"/>
            </a:xfrm>
          </p:grpSpPr>
          <p:grpSp>
            <p:nvGrpSpPr>
              <p:cNvPr id="45" name="Groep 44">
                <a:extLst>
                  <a:ext uri="{FF2B5EF4-FFF2-40B4-BE49-F238E27FC236}">
                    <a16:creationId xmlns:a16="http://schemas.microsoft.com/office/drawing/2014/main" id="{6094382F-98EF-2A94-0781-35798ABD8BE5}"/>
                  </a:ext>
                </a:extLst>
              </p:cNvPr>
              <p:cNvGrpSpPr/>
              <p:nvPr userDrawn="1"/>
            </p:nvGrpSpPr>
            <p:grpSpPr>
              <a:xfrm>
                <a:off x="-2866744" y="827071"/>
                <a:ext cx="168701" cy="132575"/>
                <a:chOff x="-2866744" y="827071"/>
                <a:chExt cx="168701" cy="132575"/>
              </a:xfrm>
            </p:grpSpPr>
            <p:cxnSp>
              <p:nvCxnSpPr>
                <p:cNvPr id="47" name="Rechte verbindingslijn 46">
                  <a:extLst>
                    <a:ext uri="{FF2B5EF4-FFF2-40B4-BE49-F238E27FC236}">
                      <a16:creationId xmlns:a16="http://schemas.microsoft.com/office/drawing/2014/main" id="{F5CA69CD-2477-4235-84D1-D35A5A007C4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45E49CD4-89C9-4DC6-41D8-DB1BA274891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B7BA8F3B-3873-F4DA-A238-E4621F0E38A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4B7DD81-96C8-F7CF-09B4-A1740E5D8B1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933309FA-1A4B-B500-1BAC-FF39BB0C942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6" name="Pijl: rechts 45">
                <a:extLst>
                  <a:ext uri="{FF2B5EF4-FFF2-40B4-BE49-F238E27FC236}">
                    <a16:creationId xmlns:a16="http://schemas.microsoft.com/office/drawing/2014/main" id="{AAAC0B97-2BD3-E311-13D4-BED22B49F32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3" name="Groep 12">
              <a:extLst>
                <a:ext uri="{FF2B5EF4-FFF2-40B4-BE49-F238E27FC236}">
                  <a16:creationId xmlns:a16="http://schemas.microsoft.com/office/drawing/2014/main" id="{2658B9E6-EEE8-12FE-A37B-B7241C37DC23}"/>
                </a:ext>
              </a:extLst>
            </p:cNvPr>
            <p:cNvGrpSpPr/>
            <p:nvPr userDrawn="1"/>
          </p:nvGrpSpPr>
          <p:grpSpPr>
            <a:xfrm>
              <a:off x="-3605171" y="830871"/>
              <a:ext cx="139423" cy="109566"/>
              <a:chOff x="-2866744" y="518074"/>
              <a:chExt cx="168701" cy="132575"/>
            </a:xfrm>
          </p:grpSpPr>
          <p:grpSp>
            <p:nvGrpSpPr>
              <p:cNvPr id="38" name="Groep 37">
                <a:extLst>
                  <a:ext uri="{FF2B5EF4-FFF2-40B4-BE49-F238E27FC236}">
                    <a16:creationId xmlns:a16="http://schemas.microsoft.com/office/drawing/2014/main" id="{FA72CF74-DCC7-1AB6-B4FA-32797D5ADE95}"/>
                  </a:ext>
                </a:extLst>
              </p:cNvPr>
              <p:cNvGrpSpPr/>
              <p:nvPr userDrawn="1"/>
            </p:nvGrpSpPr>
            <p:grpSpPr>
              <a:xfrm>
                <a:off x="-2866744" y="518074"/>
                <a:ext cx="168701" cy="132575"/>
                <a:chOff x="-2866744" y="518074"/>
                <a:chExt cx="168701" cy="132575"/>
              </a:xfrm>
            </p:grpSpPr>
            <p:cxnSp>
              <p:nvCxnSpPr>
                <p:cNvPr id="40" name="Rechte verbindingslijn 39">
                  <a:extLst>
                    <a:ext uri="{FF2B5EF4-FFF2-40B4-BE49-F238E27FC236}">
                      <a16:creationId xmlns:a16="http://schemas.microsoft.com/office/drawing/2014/main" id="{C086FFA1-B90D-2CD4-D7EA-A2CAD97040D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9E276A6C-91E2-3C05-E592-003E1F2696C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2" name="Rechte verbindingslijn 41">
                  <a:extLst>
                    <a:ext uri="{FF2B5EF4-FFF2-40B4-BE49-F238E27FC236}">
                      <a16:creationId xmlns:a16="http://schemas.microsoft.com/office/drawing/2014/main" id="{03CE44D5-1258-012B-E8BE-E2E51334B05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3" name="Rechte verbindingslijn 42">
                  <a:extLst>
                    <a:ext uri="{FF2B5EF4-FFF2-40B4-BE49-F238E27FC236}">
                      <a16:creationId xmlns:a16="http://schemas.microsoft.com/office/drawing/2014/main" id="{DF78297C-3B96-36F4-4AAC-59378707CA9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38209EFC-30B9-E6FB-BBFB-E16C5D45343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9" name="Pijl: rechts 38">
                <a:extLst>
                  <a:ext uri="{FF2B5EF4-FFF2-40B4-BE49-F238E27FC236}">
                    <a16:creationId xmlns:a16="http://schemas.microsoft.com/office/drawing/2014/main" id="{D3F08921-5722-DEB9-31A9-5448AE95E51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14" name="Rechte verbindingslijn 13">
              <a:extLst>
                <a:ext uri="{FF2B5EF4-FFF2-40B4-BE49-F238E27FC236}">
                  <a16:creationId xmlns:a16="http://schemas.microsoft.com/office/drawing/2014/main" id="{8D003063-AECB-9525-A3E0-8ECE6DEF452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 name="Rechte verbindingslijn 14">
              <a:extLst>
                <a:ext uri="{FF2B5EF4-FFF2-40B4-BE49-F238E27FC236}">
                  <a16:creationId xmlns:a16="http://schemas.microsoft.com/office/drawing/2014/main" id="{E20D2959-A3E8-6980-6C60-265615921D4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 name="Rechthoek 17">
              <a:extLst>
                <a:ext uri="{FF2B5EF4-FFF2-40B4-BE49-F238E27FC236}">
                  <a16:creationId xmlns:a16="http://schemas.microsoft.com/office/drawing/2014/main" id="{AD89004A-B4D5-E5FC-4BD4-26CC43E92A9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mn-lt"/>
                  <a:cs typeface="Calibri" panose="020F0502020204030204" pitchFamily="34" charset="0"/>
                </a:rPr>
                <a:t>Text level down</a:t>
              </a:r>
            </a:p>
          </p:txBody>
        </p:sp>
        <p:sp>
          <p:nvSpPr>
            <p:cNvPr id="19" name="Rechthoek 18">
              <a:extLst>
                <a:ext uri="{FF2B5EF4-FFF2-40B4-BE49-F238E27FC236}">
                  <a16:creationId xmlns:a16="http://schemas.microsoft.com/office/drawing/2014/main" id="{32022233-BAF6-0FBC-FC7C-1941779D63F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mn-lt"/>
                  <a:cs typeface="Calibri" panose="020F0502020204030204" pitchFamily="34" charset="0"/>
                </a:rPr>
                <a:t>Text level up</a:t>
              </a:r>
            </a:p>
          </p:txBody>
        </p:sp>
        <p:grpSp>
          <p:nvGrpSpPr>
            <p:cNvPr id="20" name="Groep 19">
              <a:extLst>
                <a:ext uri="{FF2B5EF4-FFF2-40B4-BE49-F238E27FC236}">
                  <a16:creationId xmlns:a16="http://schemas.microsoft.com/office/drawing/2014/main" id="{152F55C1-F1E9-6B05-D83D-81507DE567AA}"/>
                </a:ext>
              </a:extLst>
            </p:cNvPr>
            <p:cNvGrpSpPr/>
            <p:nvPr userDrawn="1"/>
          </p:nvGrpSpPr>
          <p:grpSpPr>
            <a:xfrm>
              <a:off x="-2916763" y="769168"/>
              <a:ext cx="268738" cy="248381"/>
              <a:chOff x="-2916763" y="769168"/>
              <a:chExt cx="268738" cy="248381"/>
            </a:xfrm>
          </p:grpSpPr>
          <p:sp>
            <p:nvSpPr>
              <p:cNvPr id="30" name="Rechthoek 29">
                <a:extLst>
                  <a:ext uri="{FF2B5EF4-FFF2-40B4-BE49-F238E27FC236}">
                    <a16:creationId xmlns:a16="http://schemas.microsoft.com/office/drawing/2014/main" id="{B5E1FED9-7683-8A4F-1591-27730327B1D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31" name="Groep 30">
                <a:extLst>
                  <a:ext uri="{FF2B5EF4-FFF2-40B4-BE49-F238E27FC236}">
                    <a16:creationId xmlns:a16="http://schemas.microsoft.com/office/drawing/2014/main" id="{BE48EAC4-A151-EAD5-FD57-6D5EF7CCC352}"/>
                  </a:ext>
                </a:extLst>
              </p:cNvPr>
              <p:cNvGrpSpPr/>
              <p:nvPr userDrawn="1"/>
            </p:nvGrpSpPr>
            <p:grpSpPr>
              <a:xfrm>
                <a:off x="-2866744" y="827071"/>
                <a:ext cx="168701" cy="132575"/>
                <a:chOff x="-2866744" y="827071"/>
                <a:chExt cx="168701" cy="132575"/>
              </a:xfrm>
            </p:grpSpPr>
            <p:cxnSp>
              <p:nvCxnSpPr>
                <p:cNvPr id="33" name="Rechte verbindingslijn 32">
                  <a:extLst>
                    <a:ext uri="{FF2B5EF4-FFF2-40B4-BE49-F238E27FC236}">
                      <a16:creationId xmlns:a16="http://schemas.microsoft.com/office/drawing/2014/main" id="{55ABF10F-CF91-B9AF-6688-67DA47271CC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4" name="Rechte verbindingslijn 33">
                  <a:extLst>
                    <a:ext uri="{FF2B5EF4-FFF2-40B4-BE49-F238E27FC236}">
                      <a16:creationId xmlns:a16="http://schemas.microsoft.com/office/drawing/2014/main" id="{1367BCBE-3206-50C6-F7F1-FBFF13AFA23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5" name="Rechte verbindingslijn 34">
                  <a:extLst>
                    <a:ext uri="{FF2B5EF4-FFF2-40B4-BE49-F238E27FC236}">
                      <a16:creationId xmlns:a16="http://schemas.microsoft.com/office/drawing/2014/main" id="{1887FE1A-DEDB-1C17-7A06-9CEF4073D49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6" name="Rechte verbindingslijn 35">
                  <a:extLst>
                    <a:ext uri="{FF2B5EF4-FFF2-40B4-BE49-F238E27FC236}">
                      <a16:creationId xmlns:a16="http://schemas.microsoft.com/office/drawing/2014/main" id="{9BB9AD66-42B5-5052-D1FB-0E4C1372D8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7" name="Rechte verbindingslijn 36">
                  <a:extLst>
                    <a:ext uri="{FF2B5EF4-FFF2-40B4-BE49-F238E27FC236}">
                      <a16:creationId xmlns:a16="http://schemas.microsoft.com/office/drawing/2014/main" id="{9DB1E250-1A25-2F8A-B33E-34D8269DA44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 name="Pijl: rechts 31">
                <a:extLst>
                  <a:ext uri="{FF2B5EF4-FFF2-40B4-BE49-F238E27FC236}">
                    <a16:creationId xmlns:a16="http://schemas.microsoft.com/office/drawing/2014/main" id="{254B755B-11BF-B6B8-A495-3097582DC4D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21" name="Groep 20">
              <a:extLst>
                <a:ext uri="{FF2B5EF4-FFF2-40B4-BE49-F238E27FC236}">
                  <a16:creationId xmlns:a16="http://schemas.microsoft.com/office/drawing/2014/main" id="{540E0342-3F00-BB73-74C4-18810003E098}"/>
                </a:ext>
              </a:extLst>
            </p:cNvPr>
            <p:cNvGrpSpPr/>
            <p:nvPr userDrawn="1"/>
          </p:nvGrpSpPr>
          <p:grpSpPr>
            <a:xfrm>
              <a:off x="-2916763" y="460171"/>
              <a:ext cx="268738" cy="248381"/>
              <a:chOff x="-2916763" y="460171"/>
              <a:chExt cx="268738" cy="248381"/>
            </a:xfrm>
          </p:grpSpPr>
          <p:sp>
            <p:nvSpPr>
              <p:cNvPr id="22" name="Rechthoek 21">
                <a:extLst>
                  <a:ext uri="{FF2B5EF4-FFF2-40B4-BE49-F238E27FC236}">
                    <a16:creationId xmlns:a16="http://schemas.microsoft.com/office/drawing/2014/main" id="{CD51B86B-78F5-7AD1-6D46-DF7D9A6C27D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23" name="Groep 22">
                <a:extLst>
                  <a:ext uri="{FF2B5EF4-FFF2-40B4-BE49-F238E27FC236}">
                    <a16:creationId xmlns:a16="http://schemas.microsoft.com/office/drawing/2014/main" id="{B1F516D8-3879-66A2-55AB-CB304D412756}"/>
                  </a:ext>
                </a:extLst>
              </p:cNvPr>
              <p:cNvGrpSpPr/>
              <p:nvPr userDrawn="1"/>
            </p:nvGrpSpPr>
            <p:grpSpPr>
              <a:xfrm>
                <a:off x="-2866744" y="518074"/>
                <a:ext cx="168701" cy="132575"/>
                <a:chOff x="-2866744" y="518074"/>
                <a:chExt cx="168701" cy="132575"/>
              </a:xfrm>
            </p:grpSpPr>
            <p:cxnSp>
              <p:nvCxnSpPr>
                <p:cNvPr id="25" name="Rechte verbindingslijn 24">
                  <a:extLst>
                    <a:ext uri="{FF2B5EF4-FFF2-40B4-BE49-F238E27FC236}">
                      <a16:creationId xmlns:a16="http://schemas.microsoft.com/office/drawing/2014/main" id="{55313D63-62F6-4ED8-4CE1-DEC8F077FF1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6" name="Rechte verbindingslijn 25">
                  <a:extLst>
                    <a:ext uri="{FF2B5EF4-FFF2-40B4-BE49-F238E27FC236}">
                      <a16:creationId xmlns:a16="http://schemas.microsoft.com/office/drawing/2014/main" id="{0A93B689-D16A-5584-AD77-DB98BD59632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7" name="Rechte verbindingslijn 26">
                  <a:extLst>
                    <a:ext uri="{FF2B5EF4-FFF2-40B4-BE49-F238E27FC236}">
                      <a16:creationId xmlns:a16="http://schemas.microsoft.com/office/drawing/2014/main" id="{67AB20C9-B1F9-EC8B-808E-BF87470483B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8" name="Rechte verbindingslijn 27">
                  <a:extLst>
                    <a:ext uri="{FF2B5EF4-FFF2-40B4-BE49-F238E27FC236}">
                      <a16:creationId xmlns:a16="http://schemas.microsoft.com/office/drawing/2014/main" id="{ED653223-7AC2-4C9F-B934-7D03C7BD445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 name="Rechte verbindingslijn 28">
                  <a:extLst>
                    <a:ext uri="{FF2B5EF4-FFF2-40B4-BE49-F238E27FC236}">
                      <a16:creationId xmlns:a16="http://schemas.microsoft.com/office/drawing/2014/main" id="{8266471F-0EC6-1AB1-014F-9A470724C50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 name="Pijl: rechts 23">
                <a:extLst>
                  <a:ext uri="{FF2B5EF4-FFF2-40B4-BE49-F238E27FC236}">
                    <a16:creationId xmlns:a16="http://schemas.microsoft.com/office/drawing/2014/main" id="{232832F5-EBD0-CB62-BB0A-CBA8AFB8E06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52" name="Tekstvak 51">
            <a:extLst>
              <a:ext uri="{FF2B5EF4-FFF2-40B4-BE49-F238E27FC236}">
                <a16:creationId xmlns:a16="http://schemas.microsoft.com/office/drawing/2014/main" id="{942B21D1-FB28-45F6-C505-8F60BF07ABDC}"/>
              </a:ext>
            </a:extLst>
          </p:cNvPr>
          <p:cNvSpPr txBox="1"/>
          <p:nvPr userDrawn="1"/>
        </p:nvSpPr>
        <p:spPr>
          <a:xfrm>
            <a:off x="4524770" y="1405342"/>
            <a:ext cx="3142461" cy="2338679"/>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a:solidFill>
                  <a:schemeClr val="accent1"/>
                </a:solidFill>
              </a:rPr>
              <a:t>Insert / edit an image</a:t>
            </a:r>
          </a:p>
          <a:p>
            <a:pPr algn="l">
              <a:lnSpc>
                <a:spcPct val="90000"/>
              </a:lnSpc>
              <a:spcBef>
                <a:spcPts val="600"/>
              </a:spcBef>
              <a:spcAft>
                <a:spcPts val="600"/>
              </a:spcAft>
            </a:pPr>
            <a:r>
              <a:rPr lang="en-GB" sz="1200"/>
              <a:t>If necessary, delete the existing image</a:t>
            </a:r>
            <a:br>
              <a:rPr lang="en-GB" sz="1200"/>
            </a:br>
            <a:r>
              <a:rPr lang="en-GB" sz="1200"/>
              <a:t>by using the ‘</a:t>
            </a:r>
            <a:r>
              <a:rPr lang="en-GB" sz="1200" b="1"/>
              <a:t>Backspace key</a:t>
            </a:r>
            <a:r>
              <a:rPr lang="en-GB" sz="1200"/>
              <a:t>’. </a:t>
            </a:r>
            <a:br>
              <a:rPr lang="en-GB" sz="1200"/>
            </a:br>
            <a:r>
              <a:rPr lang="en-GB" sz="1200"/>
              <a:t>Click on the pictogram to insert a new image. </a:t>
            </a:r>
          </a:p>
          <a:p>
            <a:pPr algn="l">
              <a:lnSpc>
                <a:spcPct val="90000"/>
              </a:lnSpc>
              <a:spcBef>
                <a:spcPts val="600"/>
              </a:spcBef>
              <a:spcAft>
                <a:spcPts val="600"/>
              </a:spcAft>
            </a:pPr>
            <a:r>
              <a:rPr lang="en-GB" sz="1200"/>
              <a:t>Select the image and click on ‘</a:t>
            </a:r>
            <a:r>
              <a:rPr lang="en-GB" sz="1200" b="1"/>
              <a:t>Insert</a:t>
            </a:r>
            <a:r>
              <a:rPr lang="en-GB" sz="1200"/>
              <a:t>’. To scale or drag the image, go to the tab ‘</a:t>
            </a:r>
            <a:r>
              <a:rPr lang="en-GB" sz="1200" b="1"/>
              <a:t>Picture Tools - Format</a:t>
            </a:r>
            <a:r>
              <a:rPr lang="en-GB" sz="1200"/>
              <a:t>’ and click on</a:t>
            </a:r>
            <a:br>
              <a:rPr lang="en-GB" sz="1200"/>
            </a:br>
            <a:r>
              <a:rPr lang="en-GB" sz="1200"/>
              <a:t>the button ‘</a:t>
            </a:r>
            <a:r>
              <a:rPr lang="en-GB" sz="1200" b="1"/>
              <a:t>Crop</a:t>
            </a:r>
            <a:r>
              <a:rPr lang="en-GB" sz="1200"/>
              <a:t>’. Scale the image itself with</a:t>
            </a:r>
            <a:br>
              <a:rPr lang="en-GB" sz="1200"/>
            </a:br>
            <a:r>
              <a:rPr lang="en-GB" sz="1200"/>
              <a:t>the spheres and scale the image frame with the brackets.</a:t>
            </a:r>
            <a:br>
              <a:rPr lang="en-GB" sz="1200"/>
            </a:br>
            <a:r>
              <a:rPr lang="en-GB" sz="1200"/>
              <a:t>Click with the right mouse button on the image and choose ‘</a:t>
            </a:r>
            <a:r>
              <a:rPr lang="en-GB" sz="1200" b="1"/>
              <a:t>Send to back</a:t>
            </a:r>
            <a:r>
              <a:rPr lang="en-GB" sz="1200"/>
              <a:t>’.</a:t>
            </a:r>
          </a:p>
          <a:p>
            <a:pPr algn="l">
              <a:lnSpc>
                <a:spcPct val="90000"/>
              </a:lnSpc>
              <a:spcBef>
                <a:spcPts val="600"/>
              </a:spcBef>
              <a:spcAft>
                <a:spcPts val="600"/>
              </a:spcAft>
            </a:pPr>
            <a:endParaRPr lang="en-GB" sz="1200"/>
          </a:p>
          <a:p>
            <a:pPr algn="l">
              <a:lnSpc>
                <a:spcPct val="90000"/>
              </a:lnSpc>
              <a:spcBef>
                <a:spcPts val="600"/>
              </a:spcBef>
              <a:spcAft>
                <a:spcPts val="600"/>
              </a:spcAft>
            </a:pPr>
            <a:endParaRPr lang="en-GB" sz="1200"/>
          </a:p>
          <a:p>
            <a:pPr algn="l">
              <a:lnSpc>
                <a:spcPct val="90000"/>
              </a:lnSpc>
              <a:spcBef>
                <a:spcPts val="600"/>
              </a:spcBef>
              <a:spcAft>
                <a:spcPts val="600"/>
              </a:spcAft>
            </a:pPr>
            <a:endParaRPr lang="en-GB" sz="1200"/>
          </a:p>
          <a:p>
            <a:pPr algn="l">
              <a:lnSpc>
                <a:spcPct val="90000"/>
              </a:lnSpc>
              <a:spcBef>
                <a:spcPts val="600"/>
              </a:spcBef>
              <a:spcAft>
                <a:spcPts val="600"/>
              </a:spcAft>
            </a:pPr>
            <a:endParaRPr lang="en-GB" sz="1200"/>
          </a:p>
        </p:txBody>
      </p:sp>
      <p:sp>
        <p:nvSpPr>
          <p:cNvPr id="53" name="Tekstvak 52">
            <a:extLst>
              <a:ext uri="{FF2B5EF4-FFF2-40B4-BE49-F238E27FC236}">
                <a16:creationId xmlns:a16="http://schemas.microsoft.com/office/drawing/2014/main" id="{B35480EF-0AC9-79E8-E11C-5B38D9B49942}"/>
              </a:ext>
            </a:extLst>
          </p:cNvPr>
          <p:cNvSpPr txBox="1"/>
          <p:nvPr userDrawn="1"/>
        </p:nvSpPr>
        <p:spPr>
          <a:xfrm>
            <a:off x="4524770" y="3883994"/>
            <a:ext cx="3170051" cy="1955558"/>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a:solidFill>
                  <a:schemeClr val="accent1"/>
                </a:solidFill>
              </a:rPr>
              <a:t>Charts</a:t>
            </a:r>
          </a:p>
          <a:p>
            <a:pPr algn="l">
              <a:lnSpc>
                <a:spcPct val="90000"/>
              </a:lnSpc>
              <a:spcBef>
                <a:spcPts val="600"/>
              </a:spcBef>
              <a:spcAft>
                <a:spcPts val="600"/>
              </a:spcAft>
            </a:pPr>
            <a:r>
              <a:rPr lang="en-GB" sz="1200"/>
              <a:t>If necessary, delete the existing chart</a:t>
            </a:r>
            <a:br>
              <a:rPr lang="en-GB" sz="1200"/>
            </a:br>
            <a:r>
              <a:rPr lang="en-GB" sz="1200"/>
              <a:t>by using the ‘</a:t>
            </a:r>
            <a:r>
              <a:rPr lang="en-GB" sz="1200" b="1"/>
              <a:t>Backspace key</a:t>
            </a:r>
            <a:r>
              <a:rPr lang="en-GB" sz="1200"/>
              <a:t>’. Click on</a:t>
            </a:r>
            <a:br>
              <a:rPr lang="en-GB" sz="1200"/>
            </a:br>
            <a:r>
              <a:rPr lang="en-GB" sz="1200"/>
              <a:t>the pictogram to insert a new chart. Select the preferred chart</a:t>
            </a:r>
            <a:br>
              <a:rPr lang="en-GB" sz="1200"/>
            </a:br>
            <a:r>
              <a:rPr lang="en-GB" sz="1200"/>
              <a:t>and click on  ‘</a:t>
            </a:r>
            <a:r>
              <a:rPr lang="en-GB" sz="1200" b="1"/>
              <a:t>Insert</a:t>
            </a:r>
            <a:r>
              <a:rPr lang="en-GB" sz="1200"/>
              <a:t>’.</a:t>
            </a:r>
          </a:p>
          <a:p>
            <a:pPr algn="l">
              <a:lnSpc>
                <a:spcPct val="90000"/>
              </a:lnSpc>
              <a:spcBef>
                <a:spcPts val="600"/>
              </a:spcBef>
              <a:spcAft>
                <a:spcPts val="600"/>
              </a:spcAft>
            </a:pPr>
            <a:r>
              <a:rPr lang="en-GB" sz="1200"/>
              <a:t>When you want to change the lay-out of the chart, select the preferred part of the chart and go to the tab ‘</a:t>
            </a:r>
            <a:r>
              <a:rPr lang="en-GB" sz="1200" b="1"/>
              <a:t>Format</a:t>
            </a:r>
            <a:r>
              <a:rPr lang="en-GB" sz="1200"/>
              <a:t>’.</a:t>
            </a:r>
          </a:p>
          <a:p>
            <a:pPr algn="l">
              <a:lnSpc>
                <a:spcPct val="90000"/>
              </a:lnSpc>
              <a:spcBef>
                <a:spcPts val="600"/>
              </a:spcBef>
              <a:spcAft>
                <a:spcPts val="600"/>
              </a:spcAft>
            </a:pPr>
            <a:endParaRPr lang="en-GB" sz="1200"/>
          </a:p>
        </p:txBody>
      </p:sp>
      <p:sp>
        <p:nvSpPr>
          <p:cNvPr id="54" name="Tekstvak 53">
            <a:extLst>
              <a:ext uri="{FF2B5EF4-FFF2-40B4-BE49-F238E27FC236}">
                <a16:creationId xmlns:a16="http://schemas.microsoft.com/office/drawing/2014/main" id="{E94CC5A9-0BC0-8F16-4CAC-450228BFC2B3}"/>
              </a:ext>
            </a:extLst>
          </p:cNvPr>
          <p:cNvSpPr txBox="1"/>
          <p:nvPr userDrawn="1"/>
        </p:nvSpPr>
        <p:spPr>
          <a:xfrm>
            <a:off x="8636511" y="1405342"/>
            <a:ext cx="2740090" cy="528233"/>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a:solidFill>
                  <a:schemeClr val="accent1"/>
                </a:solidFill>
              </a:rPr>
              <a:t>To edit chart data</a:t>
            </a:r>
            <a:r>
              <a:rPr lang="en-GB" sz="1200"/>
              <a:t>, click with the right mouse button on the chart</a:t>
            </a:r>
            <a:br>
              <a:rPr lang="en-GB" sz="1200"/>
            </a:br>
            <a:r>
              <a:rPr lang="en-GB" sz="1200"/>
              <a:t>and choose ‘</a:t>
            </a:r>
            <a:r>
              <a:rPr lang="en-GB" sz="1200" b="1"/>
              <a:t>Edit data</a:t>
            </a:r>
            <a:r>
              <a:rPr lang="en-GB" sz="1200"/>
              <a:t>’.</a:t>
            </a:r>
          </a:p>
        </p:txBody>
      </p:sp>
      <p:sp>
        <p:nvSpPr>
          <p:cNvPr id="55" name="Tekstvak 54">
            <a:extLst>
              <a:ext uri="{FF2B5EF4-FFF2-40B4-BE49-F238E27FC236}">
                <a16:creationId xmlns:a16="http://schemas.microsoft.com/office/drawing/2014/main" id="{69553521-5437-0636-15FE-B3B4EB7E34D5}"/>
              </a:ext>
            </a:extLst>
          </p:cNvPr>
          <p:cNvSpPr txBox="1"/>
          <p:nvPr userDrawn="1"/>
        </p:nvSpPr>
        <p:spPr>
          <a:xfrm>
            <a:off x="8636510" y="2060420"/>
            <a:ext cx="2647049" cy="2652982"/>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1">
                <a:solidFill>
                  <a:schemeClr val="accent1"/>
                </a:solidFill>
              </a:rPr>
              <a:t>Insert / edit table</a:t>
            </a:r>
          </a:p>
          <a:p>
            <a:pPr algn="l">
              <a:lnSpc>
                <a:spcPct val="90000"/>
              </a:lnSpc>
              <a:spcBef>
                <a:spcPts val="600"/>
              </a:spcBef>
              <a:spcAft>
                <a:spcPts val="600"/>
              </a:spcAft>
            </a:pPr>
            <a:r>
              <a:rPr lang="en-GB" sz="1200"/>
              <a:t>If necessary, delete the existing table</a:t>
            </a:r>
            <a:br>
              <a:rPr lang="en-GB" sz="1200"/>
            </a:br>
            <a:r>
              <a:rPr lang="en-GB" sz="1200"/>
              <a:t>by using the ‘</a:t>
            </a:r>
            <a:r>
              <a:rPr lang="en-GB" sz="1200" b="1"/>
              <a:t>Backspace key</a:t>
            </a:r>
            <a:r>
              <a:rPr lang="en-GB" sz="1200"/>
              <a:t>’. Click on</a:t>
            </a:r>
            <a:br>
              <a:rPr lang="en-GB" sz="1200"/>
            </a:br>
            <a:r>
              <a:rPr lang="en-GB" sz="1200"/>
              <a:t>the pictogram to insert a new table. </a:t>
            </a:r>
          </a:p>
          <a:p>
            <a:pPr algn="l">
              <a:lnSpc>
                <a:spcPct val="90000"/>
              </a:lnSpc>
              <a:spcBef>
                <a:spcPts val="600"/>
              </a:spcBef>
              <a:spcAft>
                <a:spcPts val="600"/>
              </a:spcAft>
            </a:pPr>
            <a:r>
              <a:rPr lang="en-GB" sz="1200"/>
              <a:t>Select the preferred number of rows</a:t>
            </a:r>
            <a:br>
              <a:rPr lang="en-GB" sz="1200"/>
            </a:br>
            <a:r>
              <a:rPr lang="en-GB" sz="1200"/>
              <a:t>and columns and click on ‘</a:t>
            </a:r>
            <a:r>
              <a:rPr lang="en-GB" sz="1200" b="1"/>
              <a:t>OK</a:t>
            </a:r>
            <a:r>
              <a:rPr lang="en-GB" sz="1200"/>
              <a:t>’.</a:t>
            </a:r>
          </a:p>
          <a:p>
            <a:pPr algn="l">
              <a:lnSpc>
                <a:spcPct val="90000"/>
              </a:lnSpc>
              <a:spcBef>
                <a:spcPts val="600"/>
              </a:spcBef>
              <a:spcAft>
                <a:spcPts val="600"/>
              </a:spcAft>
            </a:pPr>
            <a:r>
              <a:rPr lang="en-GB" sz="1200"/>
              <a:t>To edit, select the preferred number of rows and/or columns of the table and go to the tab ‘</a:t>
            </a:r>
            <a:r>
              <a:rPr lang="en-GB" sz="1200" b="1"/>
              <a:t>Layout</a:t>
            </a:r>
            <a:r>
              <a:rPr lang="en-GB" sz="1200"/>
              <a:t>’.</a:t>
            </a:r>
          </a:p>
          <a:p>
            <a:pPr algn="l">
              <a:lnSpc>
                <a:spcPct val="90000"/>
              </a:lnSpc>
              <a:spcBef>
                <a:spcPts val="600"/>
              </a:spcBef>
              <a:spcAft>
                <a:spcPts val="600"/>
              </a:spcAft>
            </a:pPr>
            <a:r>
              <a:rPr lang="en-GB" sz="1200"/>
              <a:t>At the section ‘</a:t>
            </a:r>
            <a:r>
              <a:rPr lang="en-GB" sz="1200" b="1"/>
              <a:t>Rows and columns</a:t>
            </a:r>
            <a:r>
              <a:rPr lang="en-GB" sz="1200"/>
              <a:t>’ you can delete or add rows and columns. Choose from the variety of options:</a:t>
            </a:r>
          </a:p>
        </p:txBody>
      </p:sp>
      <p:grpSp>
        <p:nvGrpSpPr>
          <p:cNvPr id="56" name="Groep 55">
            <a:extLst>
              <a:ext uri="{FF2B5EF4-FFF2-40B4-BE49-F238E27FC236}">
                <a16:creationId xmlns:a16="http://schemas.microsoft.com/office/drawing/2014/main" id="{69C90939-7884-FAF6-D1AA-896588063133}"/>
              </a:ext>
            </a:extLst>
          </p:cNvPr>
          <p:cNvGrpSpPr/>
          <p:nvPr userDrawn="1"/>
        </p:nvGrpSpPr>
        <p:grpSpPr>
          <a:xfrm>
            <a:off x="8453193" y="4996916"/>
            <a:ext cx="3013682" cy="673634"/>
            <a:chOff x="-3415313" y="4996916"/>
            <a:chExt cx="3013682" cy="673634"/>
          </a:xfrm>
        </p:grpSpPr>
        <p:grpSp>
          <p:nvGrpSpPr>
            <p:cNvPr id="57" name="Groep 56">
              <a:extLst>
                <a:ext uri="{FF2B5EF4-FFF2-40B4-BE49-F238E27FC236}">
                  <a16:creationId xmlns:a16="http://schemas.microsoft.com/office/drawing/2014/main" id="{2C3AAA81-5347-FE29-905D-2E640D361F0C}"/>
                </a:ext>
              </a:extLst>
            </p:cNvPr>
            <p:cNvGrpSpPr/>
            <p:nvPr userDrawn="1"/>
          </p:nvGrpSpPr>
          <p:grpSpPr>
            <a:xfrm>
              <a:off x="-3415313" y="5041534"/>
              <a:ext cx="761481" cy="529523"/>
              <a:chOff x="-3492543" y="5041534"/>
              <a:chExt cx="761481" cy="529523"/>
            </a:xfrm>
          </p:grpSpPr>
          <p:grpSp>
            <p:nvGrpSpPr>
              <p:cNvPr id="167" name="Groep 166">
                <a:extLst>
                  <a:ext uri="{FF2B5EF4-FFF2-40B4-BE49-F238E27FC236}">
                    <a16:creationId xmlns:a16="http://schemas.microsoft.com/office/drawing/2014/main" id="{F38DE36C-3B3F-2431-CA5F-533F3B2A71C3}"/>
                  </a:ext>
                </a:extLst>
              </p:cNvPr>
              <p:cNvGrpSpPr/>
              <p:nvPr userDrawn="1"/>
            </p:nvGrpSpPr>
            <p:grpSpPr>
              <a:xfrm>
                <a:off x="-3307743" y="5041534"/>
                <a:ext cx="485596" cy="437045"/>
                <a:chOff x="-3307743" y="4999319"/>
                <a:chExt cx="644991" cy="580504"/>
              </a:xfrm>
            </p:grpSpPr>
            <p:grpSp>
              <p:nvGrpSpPr>
                <p:cNvPr id="169" name="Groep 168">
                  <a:extLst>
                    <a:ext uri="{FF2B5EF4-FFF2-40B4-BE49-F238E27FC236}">
                      <a16:creationId xmlns:a16="http://schemas.microsoft.com/office/drawing/2014/main" id="{096B315A-6478-A585-4206-B024D10E537F}"/>
                    </a:ext>
                  </a:extLst>
                </p:cNvPr>
                <p:cNvGrpSpPr/>
                <p:nvPr userDrawn="1"/>
              </p:nvGrpSpPr>
              <p:grpSpPr>
                <a:xfrm>
                  <a:off x="-3307743" y="4999319"/>
                  <a:ext cx="516835" cy="439373"/>
                  <a:chOff x="-3307743" y="4999319"/>
                  <a:chExt cx="516835" cy="439373"/>
                </a:xfrm>
              </p:grpSpPr>
              <p:cxnSp>
                <p:nvCxnSpPr>
                  <p:cNvPr id="171" name="Rechte verbindingslijn 170">
                    <a:extLst>
                      <a:ext uri="{FF2B5EF4-FFF2-40B4-BE49-F238E27FC236}">
                        <a16:creationId xmlns:a16="http://schemas.microsoft.com/office/drawing/2014/main" id="{7B041ED1-09D0-0035-D14B-571379705442}"/>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41A5237-EC1F-98D4-1B9F-EEB64B19FBFE}"/>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38CBB927-1C98-975E-6399-8936F8AE5C0F}"/>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EA89868-DA2F-DA4F-B651-3FD03750563B}"/>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75" name="Rechthoek 174">
                    <a:extLst>
                      <a:ext uri="{FF2B5EF4-FFF2-40B4-BE49-F238E27FC236}">
                        <a16:creationId xmlns:a16="http://schemas.microsoft.com/office/drawing/2014/main" id="{DEB15E1A-7D9E-D018-354A-C50CE49EAD7D}"/>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70" name="Vrije vorm: vorm 169">
                  <a:extLst>
                    <a:ext uri="{FF2B5EF4-FFF2-40B4-BE49-F238E27FC236}">
                      <a16:creationId xmlns:a16="http://schemas.microsoft.com/office/drawing/2014/main" id="{91E19B82-47E6-2DCE-8E64-3B133B908D85}"/>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a:p>
              </p:txBody>
            </p:sp>
          </p:grpSp>
          <p:sp>
            <p:nvSpPr>
              <p:cNvPr id="168" name="Tekstvak 167">
                <a:extLst>
                  <a:ext uri="{FF2B5EF4-FFF2-40B4-BE49-F238E27FC236}">
                    <a16:creationId xmlns:a16="http://schemas.microsoft.com/office/drawing/2014/main" id="{A5E9D975-081C-2108-1608-500E5E2F45D3}"/>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Delete</a:t>
                </a:r>
              </a:p>
            </p:txBody>
          </p:sp>
        </p:grpSp>
        <p:grpSp>
          <p:nvGrpSpPr>
            <p:cNvPr id="58" name="Groep 57">
              <a:extLst>
                <a:ext uri="{FF2B5EF4-FFF2-40B4-BE49-F238E27FC236}">
                  <a16:creationId xmlns:a16="http://schemas.microsoft.com/office/drawing/2014/main" id="{D69922BA-1F12-4F83-3ADF-1E6282DA27B9}"/>
                </a:ext>
              </a:extLst>
            </p:cNvPr>
            <p:cNvGrpSpPr/>
            <p:nvPr userDrawn="1"/>
          </p:nvGrpSpPr>
          <p:grpSpPr>
            <a:xfrm>
              <a:off x="-2582156" y="4996916"/>
              <a:ext cx="572112" cy="673634"/>
              <a:chOff x="-2709168" y="4996916"/>
              <a:chExt cx="572112" cy="673634"/>
            </a:xfrm>
          </p:grpSpPr>
          <p:grpSp>
            <p:nvGrpSpPr>
              <p:cNvPr id="157" name="Groep 156">
                <a:extLst>
                  <a:ext uri="{FF2B5EF4-FFF2-40B4-BE49-F238E27FC236}">
                    <a16:creationId xmlns:a16="http://schemas.microsoft.com/office/drawing/2014/main" id="{E5341CC1-C9AA-93EA-2E46-BA7A6A5B2726}"/>
                  </a:ext>
                </a:extLst>
              </p:cNvPr>
              <p:cNvGrpSpPr/>
              <p:nvPr userDrawn="1"/>
            </p:nvGrpSpPr>
            <p:grpSpPr>
              <a:xfrm>
                <a:off x="-2609993" y="4996916"/>
                <a:ext cx="389111" cy="375410"/>
                <a:chOff x="-2542178" y="4940055"/>
                <a:chExt cx="516835" cy="498637"/>
              </a:xfrm>
            </p:grpSpPr>
            <p:sp>
              <p:nvSpPr>
                <p:cNvPr id="159" name="Rechthoek 158">
                  <a:extLst>
                    <a:ext uri="{FF2B5EF4-FFF2-40B4-BE49-F238E27FC236}">
                      <a16:creationId xmlns:a16="http://schemas.microsoft.com/office/drawing/2014/main" id="{83E8D790-B508-53FE-6A4D-B8EF2F714117}"/>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60" name="Groep 159">
                  <a:extLst>
                    <a:ext uri="{FF2B5EF4-FFF2-40B4-BE49-F238E27FC236}">
                      <a16:creationId xmlns:a16="http://schemas.microsoft.com/office/drawing/2014/main" id="{5BDDF1FC-F66D-4287-4D63-18A5C9B16A4A}"/>
                    </a:ext>
                  </a:extLst>
                </p:cNvPr>
                <p:cNvGrpSpPr/>
                <p:nvPr userDrawn="1"/>
              </p:nvGrpSpPr>
              <p:grpSpPr>
                <a:xfrm>
                  <a:off x="-2542178" y="4999319"/>
                  <a:ext cx="516835" cy="439373"/>
                  <a:chOff x="-3307743" y="4999319"/>
                  <a:chExt cx="516835" cy="439373"/>
                </a:xfrm>
              </p:grpSpPr>
              <p:cxnSp>
                <p:nvCxnSpPr>
                  <p:cNvPr id="162" name="Rechte verbindingslijn 161">
                    <a:extLst>
                      <a:ext uri="{FF2B5EF4-FFF2-40B4-BE49-F238E27FC236}">
                        <a16:creationId xmlns:a16="http://schemas.microsoft.com/office/drawing/2014/main" id="{48E1306A-F7C8-B970-3FDD-83179F783F2D}"/>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BA90FAC9-F226-B190-633D-CC5417250DBA}"/>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EA01A823-3F22-367C-726D-13BC8AFF5D63}"/>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896016D0-B3A8-E434-6314-C35409228EA0}"/>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66" name="Rechthoek 165">
                    <a:extLst>
                      <a:ext uri="{FF2B5EF4-FFF2-40B4-BE49-F238E27FC236}">
                        <a16:creationId xmlns:a16="http://schemas.microsoft.com/office/drawing/2014/main" id="{4297EFE0-C086-B558-6A8D-4ADBB44F244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61" name="Pijl: rechts 160">
                  <a:extLst>
                    <a:ext uri="{FF2B5EF4-FFF2-40B4-BE49-F238E27FC236}">
                      <a16:creationId xmlns:a16="http://schemas.microsoft.com/office/drawing/2014/main" id="{C3BC162B-728A-71BF-04E4-391E25AC4E87}"/>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58" name="Tekstvak 157">
                <a:extLst>
                  <a:ext uri="{FF2B5EF4-FFF2-40B4-BE49-F238E27FC236}">
                    <a16:creationId xmlns:a16="http://schemas.microsoft.com/office/drawing/2014/main" id="{B6F9D589-690F-8E4F-3FED-5FB1BD5A706C}"/>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 Above</a:t>
                </a:r>
              </a:p>
            </p:txBody>
          </p:sp>
        </p:grpSp>
        <p:grpSp>
          <p:nvGrpSpPr>
            <p:cNvPr id="59" name="Groep 58">
              <a:extLst>
                <a:ext uri="{FF2B5EF4-FFF2-40B4-BE49-F238E27FC236}">
                  <a16:creationId xmlns:a16="http://schemas.microsoft.com/office/drawing/2014/main" id="{21FB9B28-3525-0FB2-8947-6AD6FBF6B559}"/>
                </a:ext>
              </a:extLst>
            </p:cNvPr>
            <p:cNvGrpSpPr/>
            <p:nvPr userDrawn="1"/>
          </p:nvGrpSpPr>
          <p:grpSpPr>
            <a:xfrm>
              <a:off x="-2036147" y="5039725"/>
              <a:ext cx="572112" cy="630825"/>
              <a:chOff x="-2099568" y="5039725"/>
              <a:chExt cx="572112" cy="630825"/>
            </a:xfrm>
          </p:grpSpPr>
          <p:grpSp>
            <p:nvGrpSpPr>
              <p:cNvPr id="147" name="Groep 146">
                <a:extLst>
                  <a:ext uri="{FF2B5EF4-FFF2-40B4-BE49-F238E27FC236}">
                    <a16:creationId xmlns:a16="http://schemas.microsoft.com/office/drawing/2014/main" id="{563586E6-3C12-69A9-5B89-30C61930C77E}"/>
                  </a:ext>
                </a:extLst>
              </p:cNvPr>
              <p:cNvGrpSpPr/>
              <p:nvPr userDrawn="1"/>
            </p:nvGrpSpPr>
            <p:grpSpPr>
              <a:xfrm rot="10800000">
                <a:off x="-2004261" y="5039725"/>
                <a:ext cx="389111" cy="375410"/>
                <a:chOff x="-2542178" y="4940055"/>
                <a:chExt cx="516835" cy="498637"/>
              </a:xfrm>
            </p:grpSpPr>
            <p:sp>
              <p:nvSpPr>
                <p:cNvPr id="149" name="Rechthoek 148">
                  <a:extLst>
                    <a:ext uri="{FF2B5EF4-FFF2-40B4-BE49-F238E27FC236}">
                      <a16:creationId xmlns:a16="http://schemas.microsoft.com/office/drawing/2014/main" id="{F45CF6A0-5230-85A6-3D1C-0833B8D0E216}"/>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50" name="Groep 149">
                  <a:extLst>
                    <a:ext uri="{FF2B5EF4-FFF2-40B4-BE49-F238E27FC236}">
                      <a16:creationId xmlns:a16="http://schemas.microsoft.com/office/drawing/2014/main" id="{03C4BF03-8763-A4A8-8EF7-0E15C655588C}"/>
                    </a:ext>
                  </a:extLst>
                </p:cNvPr>
                <p:cNvGrpSpPr/>
                <p:nvPr userDrawn="1"/>
              </p:nvGrpSpPr>
              <p:grpSpPr>
                <a:xfrm>
                  <a:off x="-2542178" y="4999319"/>
                  <a:ext cx="516835" cy="439373"/>
                  <a:chOff x="-3307743" y="4999319"/>
                  <a:chExt cx="516835" cy="439373"/>
                </a:xfrm>
              </p:grpSpPr>
              <p:cxnSp>
                <p:nvCxnSpPr>
                  <p:cNvPr id="152" name="Rechte verbindingslijn 151">
                    <a:extLst>
                      <a:ext uri="{FF2B5EF4-FFF2-40B4-BE49-F238E27FC236}">
                        <a16:creationId xmlns:a16="http://schemas.microsoft.com/office/drawing/2014/main" id="{03A7258E-61B3-4B17-2645-165B61EDB330}"/>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BE7BFAA0-7377-9E57-8AAC-265C4E16FE84}"/>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ED6D1F70-A454-3E44-894A-AB82C1F8CEA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B55C00E0-175B-44CF-AFC4-BB0E636529F5}"/>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56" name="Rechthoek 155">
                    <a:extLst>
                      <a:ext uri="{FF2B5EF4-FFF2-40B4-BE49-F238E27FC236}">
                        <a16:creationId xmlns:a16="http://schemas.microsoft.com/office/drawing/2014/main" id="{86EFD789-0714-78AF-B200-647E20E6AA03}"/>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51" name="Pijl: rechts 150">
                  <a:extLst>
                    <a:ext uri="{FF2B5EF4-FFF2-40B4-BE49-F238E27FC236}">
                      <a16:creationId xmlns:a16="http://schemas.microsoft.com/office/drawing/2014/main" id="{D0A1FF93-E2C0-42B4-33B1-B184E6DD30A8}"/>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48" name="Tekstvak 147">
                <a:extLst>
                  <a:ext uri="{FF2B5EF4-FFF2-40B4-BE49-F238E27FC236}">
                    <a16:creationId xmlns:a16="http://schemas.microsoft.com/office/drawing/2014/main" id="{9BEAF6A4-1DD8-577B-7995-C7C7AEC01720}"/>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 Below</a:t>
                </a:r>
              </a:p>
            </p:txBody>
          </p:sp>
        </p:grpSp>
        <p:grpSp>
          <p:nvGrpSpPr>
            <p:cNvPr id="60" name="Groep 59">
              <a:extLst>
                <a:ext uri="{FF2B5EF4-FFF2-40B4-BE49-F238E27FC236}">
                  <a16:creationId xmlns:a16="http://schemas.microsoft.com/office/drawing/2014/main" id="{05C1E4EE-002A-2FD0-27D5-6F85B5879B13}"/>
                </a:ext>
              </a:extLst>
            </p:cNvPr>
            <p:cNvGrpSpPr/>
            <p:nvPr userDrawn="1"/>
          </p:nvGrpSpPr>
          <p:grpSpPr>
            <a:xfrm>
              <a:off x="-1497156" y="5039725"/>
              <a:ext cx="572112" cy="630825"/>
              <a:chOff x="-1501387" y="5039725"/>
              <a:chExt cx="572112" cy="630825"/>
            </a:xfrm>
          </p:grpSpPr>
          <p:grpSp>
            <p:nvGrpSpPr>
              <p:cNvPr id="137" name="Groep 136">
                <a:extLst>
                  <a:ext uri="{FF2B5EF4-FFF2-40B4-BE49-F238E27FC236}">
                    <a16:creationId xmlns:a16="http://schemas.microsoft.com/office/drawing/2014/main" id="{66F87FDD-C687-9655-2325-63E5662E7AE7}"/>
                  </a:ext>
                </a:extLst>
              </p:cNvPr>
              <p:cNvGrpSpPr/>
              <p:nvPr userDrawn="1"/>
            </p:nvGrpSpPr>
            <p:grpSpPr>
              <a:xfrm rot="10800000">
                <a:off x="-1453772" y="5039725"/>
                <a:ext cx="426738" cy="332849"/>
                <a:chOff x="-2542179" y="4996586"/>
                <a:chExt cx="566814" cy="442106"/>
              </a:xfrm>
            </p:grpSpPr>
            <p:sp>
              <p:nvSpPr>
                <p:cNvPr id="139" name="Rechthoek 138">
                  <a:extLst>
                    <a:ext uri="{FF2B5EF4-FFF2-40B4-BE49-F238E27FC236}">
                      <a16:creationId xmlns:a16="http://schemas.microsoft.com/office/drawing/2014/main" id="{E472691F-C948-C6A0-56B3-4E2C48681C45}"/>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40" name="Groep 139">
                  <a:extLst>
                    <a:ext uri="{FF2B5EF4-FFF2-40B4-BE49-F238E27FC236}">
                      <a16:creationId xmlns:a16="http://schemas.microsoft.com/office/drawing/2014/main" id="{C94921D4-3C33-A4E6-7013-48E2E8E896AE}"/>
                    </a:ext>
                  </a:extLst>
                </p:cNvPr>
                <p:cNvGrpSpPr/>
                <p:nvPr userDrawn="1"/>
              </p:nvGrpSpPr>
              <p:grpSpPr>
                <a:xfrm>
                  <a:off x="-2542179" y="4996586"/>
                  <a:ext cx="516836" cy="442106"/>
                  <a:chOff x="-3307744" y="4996586"/>
                  <a:chExt cx="516836" cy="442106"/>
                </a:xfrm>
              </p:grpSpPr>
              <p:cxnSp>
                <p:nvCxnSpPr>
                  <p:cNvPr id="142" name="Rechte verbindingslijn 141">
                    <a:extLst>
                      <a:ext uri="{FF2B5EF4-FFF2-40B4-BE49-F238E27FC236}">
                        <a16:creationId xmlns:a16="http://schemas.microsoft.com/office/drawing/2014/main" id="{848426C1-6BBC-E5B9-15B4-2FE8AE60E8B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5CC19F89-3934-7D25-E0E4-41E1AB0F1142}"/>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3B1E3273-EC7A-0D80-E334-0A2A393CC16A}"/>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47F04FA1-B5A7-19B6-018F-EBD9C0BC0686}"/>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A8257DF3-E15A-E5A7-339C-FFE9FC27DD4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41" name="Pijl: rechts 140">
                  <a:extLst>
                    <a:ext uri="{FF2B5EF4-FFF2-40B4-BE49-F238E27FC236}">
                      <a16:creationId xmlns:a16="http://schemas.microsoft.com/office/drawing/2014/main" id="{09A3A0CF-8D84-FCFE-157B-4964FDB6FF26}"/>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38" name="Tekstvak 137">
                <a:extLst>
                  <a:ext uri="{FF2B5EF4-FFF2-40B4-BE49-F238E27FC236}">
                    <a16:creationId xmlns:a16="http://schemas.microsoft.com/office/drawing/2014/main" id="{E66E2574-B09E-33E3-0389-B3A378133B2E}"/>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a:t>
                </a:r>
                <a:br>
                  <a:rPr lang="en-GB" sz="900" b="0" kern="1200" noProof="0">
                    <a:solidFill>
                      <a:srgbClr val="211F26"/>
                    </a:solidFill>
                    <a:latin typeface="Calibri" panose="020F0502020204030204" pitchFamily="34" charset="0"/>
                    <a:ea typeface="+mn-ea"/>
                    <a:cs typeface="Calibri" panose="020F0502020204030204" pitchFamily="34" charset="0"/>
                  </a:rPr>
                </a:br>
                <a:r>
                  <a:rPr lang="en-GB" sz="900" b="0" kern="1200" noProof="0">
                    <a:solidFill>
                      <a:srgbClr val="211F26"/>
                    </a:solidFill>
                    <a:latin typeface="Calibri" panose="020F0502020204030204" pitchFamily="34" charset="0"/>
                    <a:ea typeface="+mn-ea"/>
                    <a:cs typeface="Calibri" panose="020F0502020204030204" pitchFamily="34" charset="0"/>
                  </a:rPr>
                  <a:t>Left</a:t>
                </a:r>
              </a:p>
            </p:txBody>
          </p:sp>
        </p:grpSp>
        <p:grpSp>
          <p:nvGrpSpPr>
            <p:cNvPr id="61" name="Groep 60">
              <a:extLst>
                <a:ext uri="{FF2B5EF4-FFF2-40B4-BE49-F238E27FC236}">
                  <a16:creationId xmlns:a16="http://schemas.microsoft.com/office/drawing/2014/main" id="{D88D62D3-F6A1-F2C1-1E6B-384A939E7950}"/>
                </a:ext>
              </a:extLst>
            </p:cNvPr>
            <p:cNvGrpSpPr/>
            <p:nvPr userDrawn="1"/>
          </p:nvGrpSpPr>
          <p:grpSpPr>
            <a:xfrm>
              <a:off x="-973743" y="5039725"/>
              <a:ext cx="572112" cy="630825"/>
              <a:chOff x="-961551" y="5039725"/>
              <a:chExt cx="572112" cy="630825"/>
            </a:xfrm>
          </p:grpSpPr>
          <p:grpSp>
            <p:nvGrpSpPr>
              <p:cNvPr id="62" name="Groep 61">
                <a:extLst>
                  <a:ext uri="{FF2B5EF4-FFF2-40B4-BE49-F238E27FC236}">
                    <a16:creationId xmlns:a16="http://schemas.microsoft.com/office/drawing/2014/main" id="{AFA55433-865D-ABAD-59CF-15EA466193FB}"/>
                  </a:ext>
                </a:extLst>
              </p:cNvPr>
              <p:cNvGrpSpPr/>
              <p:nvPr userDrawn="1"/>
            </p:nvGrpSpPr>
            <p:grpSpPr>
              <a:xfrm rot="10800000" flipH="1">
                <a:off x="-868825" y="5039725"/>
                <a:ext cx="426738" cy="332849"/>
                <a:chOff x="-2542179" y="4996586"/>
                <a:chExt cx="566814" cy="442106"/>
              </a:xfrm>
            </p:grpSpPr>
            <p:sp>
              <p:nvSpPr>
                <p:cNvPr id="128" name="Rechthoek 127">
                  <a:extLst>
                    <a:ext uri="{FF2B5EF4-FFF2-40B4-BE49-F238E27FC236}">
                      <a16:creationId xmlns:a16="http://schemas.microsoft.com/office/drawing/2014/main" id="{6FCC3DF9-7009-F78B-DC42-F1186B240BDC}"/>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29" name="Groep 128">
                  <a:extLst>
                    <a:ext uri="{FF2B5EF4-FFF2-40B4-BE49-F238E27FC236}">
                      <a16:creationId xmlns:a16="http://schemas.microsoft.com/office/drawing/2014/main" id="{A5752DBE-EDF9-203C-9155-3E3C3AF7C22E}"/>
                    </a:ext>
                  </a:extLst>
                </p:cNvPr>
                <p:cNvGrpSpPr/>
                <p:nvPr userDrawn="1"/>
              </p:nvGrpSpPr>
              <p:grpSpPr>
                <a:xfrm>
                  <a:off x="-2542179" y="4996586"/>
                  <a:ext cx="516836" cy="442106"/>
                  <a:chOff x="-3307744" y="4996586"/>
                  <a:chExt cx="516836" cy="442106"/>
                </a:xfrm>
              </p:grpSpPr>
              <p:cxnSp>
                <p:nvCxnSpPr>
                  <p:cNvPr id="132" name="Rechte verbindingslijn 131">
                    <a:extLst>
                      <a:ext uri="{FF2B5EF4-FFF2-40B4-BE49-F238E27FC236}">
                        <a16:creationId xmlns:a16="http://schemas.microsoft.com/office/drawing/2014/main" id="{BAF1B971-F63F-59CD-D192-8E2AEFB12D70}"/>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3C815745-3D7C-145E-0AF0-0C7E9CAE4CEC}"/>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3B7D8012-5AE3-BD44-2111-132F086C419E}"/>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87D738E5-D418-2D47-8C2B-BE3DA99A74C4}"/>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6" name="Rechthoek 135">
                    <a:extLst>
                      <a:ext uri="{FF2B5EF4-FFF2-40B4-BE49-F238E27FC236}">
                        <a16:creationId xmlns:a16="http://schemas.microsoft.com/office/drawing/2014/main" id="{14FB0E6B-0F71-5335-4DA7-B521E125A15E}"/>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31" name="Pijl: rechts 130">
                  <a:extLst>
                    <a:ext uri="{FF2B5EF4-FFF2-40B4-BE49-F238E27FC236}">
                      <a16:creationId xmlns:a16="http://schemas.microsoft.com/office/drawing/2014/main" id="{E491A3B0-BFDA-5BC4-27DE-B3530D11EB71}"/>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63" name="Tekstvak 62">
                <a:extLst>
                  <a:ext uri="{FF2B5EF4-FFF2-40B4-BE49-F238E27FC236}">
                    <a16:creationId xmlns:a16="http://schemas.microsoft.com/office/drawing/2014/main" id="{C49E5959-5875-0343-BB6A-25DF85468832}"/>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a:t>
                </a:r>
                <a:br>
                  <a:rPr lang="en-GB" sz="900" b="0" kern="1200" noProof="0">
                    <a:solidFill>
                      <a:srgbClr val="211F26"/>
                    </a:solidFill>
                    <a:latin typeface="Calibri" panose="020F0502020204030204" pitchFamily="34" charset="0"/>
                    <a:ea typeface="+mn-ea"/>
                    <a:cs typeface="Calibri" panose="020F0502020204030204" pitchFamily="34" charset="0"/>
                  </a:rPr>
                </a:br>
                <a:r>
                  <a:rPr lang="en-GB" sz="900" b="0" kern="1200" noProof="0">
                    <a:solidFill>
                      <a:srgbClr val="211F26"/>
                    </a:solidFill>
                    <a:latin typeface="Calibri" panose="020F0502020204030204" pitchFamily="34" charset="0"/>
                    <a:ea typeface="+mn-ea"/>
                    <a:cs typeface="Calibri" panose="020F0502020204030204" pitchFamily="34" charset="0"/>
                  </a:rPr>
                  <a:t>Right</a:t>
                </a:r>
              </a:p>
            </p:txBody>
          </p:sp>
        </p:grpSp>
      </p:grpSp>
      <p:sp>
        <p:nvSpPr>
          <p:cNvPr id="176" name="Tekstvak 175">
            <a:extLst>
              <a:ext uri="{FF2B5EF4-FFF2-40B4-BE49-F238E27FC236}">
                <a16:creationId xmlns:a16="http://schemas.microsoft.com/office/drawing/2014/main" id="{C0D9FE13-FD3C-882B-D4A0-69CDCD448674}"/>
              </a:ext>
            </a:extLst>
          </p:cNvPr>
          <p:cNvSpPr txBox="1"/>
          <p:nvPr userDrawn="1"/>
        </p:nvSpPr>
        <p:spPr>
          <a:xfrm>
            <a:off x="733604" y="6193322"/>
            <a:ext cx="1825625" cy="55452"/>
          </a:xfrm>
          <a:prstGeom prst="rect">
            <a:avLst/>
          </a:prstGeom>
          <a:noFill/>
        </p:spPr>
        <p:txBody>
          <a:bodyPr wrap="none" lIns="0" tIns="0" rIns="0" bIns="0" rtlCol="0">
            <a:noAutofit/>
          </a:bodyPr>
          <a:lstStyle/>
          <a:p>
            <a:pPr algn="l">
              <a:lnSpc>
                <a:spcPct val="90000"/>
              </a:lnSpc>
              <a:spcBef>
                <a:spcPts val="600"/>
              </a:spcBef>
              <a:spcAft>
                <a:spcPts val="600"/>
              </a:spcAft>
            </a:pPr>
            <a:r>
              <a:rPr lang="en-GB" sz="1000" b="1">
                <a:solidFill>
                  <a:schemeClr val="accent1"/>
                </a:solidFill>
              </a:rPr>
              <a:t>To edit the footer</a:t>
            </a:r>
            <a:r>
              <a:rPr lang="en-GB" sz="1000"/>
              <a:t>, slide number and date: Go to the tab ‘Insert’ and click on ‘Header &amp; Footer’. Click on “Apply to all” to apply the changes to every slide. </a:t>
            </a:r>
          </a:p>
        </p:txBody>
      </p:sp>
    </p:spTree>
    <p:extLst>
      <p:ext uri="{BB962C8B-B14F-4D97-AF65-F5344CB8AC3E}">
        <p14:creationId xmlns:p14="http://schemas.microsoft.com/office/powerpoint/2010/main" val="17047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deo instruction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15E1F657-55BA-BB47-A73C-84E7D19B53FE}"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3" name="Tekstvak 2">
            <a:extLst>
              <a:ext uri="{FF2B5EF4-FFF2-40B4-BE49-F238E27FC236}">
                <a16:creationId xmlns:a16="http://schemas.microsoft.com/office/drawing/2014/main" id="{A62A7221-6870-6B34-CF9E-AA33993F2BB8}"/>
              </a:ext>
            </a:extLst>
          </p:cNvPr>
          <p:cNvSpPr txBox="1"/>
          <p:nvPr userDrawn="1"/>
        </p:nvSpPr>
        <p:spPr>
          <a:xfrm>
            <a:off x="719138" y="720000"/>
            <a:ext cx="10750354" cy="369025"/>
          </a:xfrm>
          <a:prstGeom prst="rect">
            <a:avLst/>
          </a:prstGeom>
        </p:spPr>
        <p:txBody>
          <a:bodyPr vert="horz" lIns="0" tIns="0" rIns="0" bIns="0" rtlCol="0" anchor="t">
            <a:noAutofit/>
          </a:bodyPr>
          <a:lstStyle>
            <a:lvl1pPr>
              <a:lnSpc>
                <a:spcPct val="90000"/>
              </a:lnSpc>
              <a:spcBef>
                <a:spcPct val="0"/>
              </a:spcBef>
              <a:buNone/>
              <a:defRPr sz="3200" b="1">
                <a:latin typeface="+mj-lt"/>
                <a:ea typeface="+mj-ea"/>
                <a:cs typeface="+mj-cs"/>
              </a:defRPr>
            </a:lvl1pPr>
          </a:lstStyle>
          <a:p>
            <a:pPr lvl="0"/>
            <a:r>
              <a:rPr lang="en-GB"/>
              <a:t>Video instructions</a:t>
            </a:r>
          </a:p>
        </p:txBody>
      </p:sp>
      <p:sp>
        <p:nvSpPr>
          <p:cNvPr id="302" name="Rechthoek 301">
            <a:extLst>
              <a:ext uri="{FF2B5EF4-FFF2-40B4-BE49-F238E27FC236}">
                <a16:creationId xmlns:a16="http://schemas.microsoft.com/office/drawing/2014/main" id="{6D9D396F-A278-48DD-2070-DD17DA6E7879}"/>
              </a:ext>
            </a:extLst>
          </p:cNvPr>
          <p:cNvSpPr>
            <a:spLocks/>
          </p:cNvSpPr>
          <p:nvPr userDrawn="1"/>
        </p:nvSpPr>
        <p:spPr>
          <a:xfrm>
            <a:off x="3429585"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a:t>Working with text levels</a:t>
            </a:r>
          </a:p>
        </p:txBody>
      </p:sp>
      <p:sp>
        <p:nvSpPr>
          <p:cNvPr id="303" name="Rechthoek 302">
            <a:extLst>
              <a:ext uri="{FF2B5EF4-FFF2-40B4-BE49-F238E27FC236}">
                <a16:creationId xmlns:a16="http://schemas.microsoft.com/office/drawing/2014/main" id="{696FE7B6-543E-94A8-3FAC-D2DCA1D9E282}"/>
              </a:ext>
            </a:extLst>
          </p:cNvPr>
          <p:cNvSpPr>
            <a:spLocks/>
          </p:cNvSpPr>
          <p:nvPr userDrawn="1"/>
        </p:nvSpPr>
        <p:spPr>
          <a:xfrm>
            <a:off x="6140033"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a:t>Working with images</a:t>
            </a:r>
          </a:p>
        </p:txBody>
      </p:sp>
      <p:sp>
        <p:nvSpPr>
          <p:cNvPr id="304" name="Rechthoek 303">
            <a:extLst>
              <a:ext uri="{FF2B5EF4-FFF2-40B4-BE49-F238E27FC236}">
                <a16:creationId xmlns:a16="http://schemas.microsoft.com/office/drawing/2014/main" id="{F877680A-0821-F7CD-C5DA-5CF6E3277E96}"/>
              </a:ext>
            </a:extLst>
          </p:cNvPr>
          <p:cNvSpPr>
            <a:spLocks/>
          </p:cNvSpPr>
          <p:nvPr userDrawn="1"/>
        </p:nvSpPr>
        <p:spPr>
          <a:xfrm>
            <a:off x="8850481"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a:t>Working with charts</a:t>
            </a:r>
          </a:p>
        </p:txBody>
      </p:sp>
      <p:sp>
        <p:nvSpPr>
          <p:cNvPr id="306" name="Rechthoek 305">
            <a:extLst>
              <a:ext uri="{FF2B5EF4-FFF2-40B4-BE49-F238E27FC236}">
                <a16:creationId xmlns:a16="http://schemas.microsoft.com/office/drawing/2014/main" id="{B8862407-02F8-AE51-72F8-659029B413CA}"/>
              </a:ext>
            </a:extLst>
          </p:cNvPr>
          <p:cNvSpPr>
            <a:spLocks/>
          </p:cNvSpPr>
          <p:nvPr userDrawn="1"/>
        </p:nvSpPr>
        <p:spPr>
          <a:xfrm>
            <a:off x="3429585"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a:t>Working with tables</a:t>
            </a:r>
          </a:p>
        </p:txBody>
      </p:sp>
      <p:sp>
        <p:nvSpPr>
          <p:cNvPr id="307" name="Rechthoek 306">
            <a:extLst>
              <a:ext uri="{FF2B5EF4-FFF2-40B4-BE49-F238E27FC236}">
                <a16:creationId xmlns:a16="http://schemas.microsoft.com/office/drawing/2014/main" id="{EF4A0575-2288-F002-2C4B-246848F802F8}"/>
              </a:ext>
            </a:extLst>
          </p:cNvPr>
          <p:cNvSpPr>
            <a:spLocks/>
          </p:cNvSpPr>
          <p:nvPr userDrawn="1"/>
        </p:nvSpPr>
        <p:spPr>
          <a:xfrm>
            <a:off x="6140033"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a:t>Working with videos</a:t>
            </a:r>
          </a:p>
        </p:txBody>
      </p:sp>
      <p:sp>
        <p:nvSpPr>
          <p:cNvPr id="308" name="Rechthoek 307">
            <a:extLst>
              <a:ext uri="{FF2B5EF4-FFF2-40B4-BE49-F238E27FC236}">
                <a16:creationId xmlns:a16="http://schemas.microsoft.com/office/drawing/2014/main" id="{5E753735-6A53-0001-0C4B-07F733411DB1}"/>
              </a:ext>
            </a:extLst>
          </p:cNvPr>
          <p:cNvSpPr>
            <a:spLocks/>
          </p:cNvSpPr>
          <p:nvPr userDrawn="1"/>
        </p:nvSpPr>
        <p:spPr>
          <a:xfrm>
            <a:off x="8850481"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a:t>Want to know more? </a:t>
            </a:r>
            <a:br>
              <a:rPr lang="en-GB" sz="1400"/>
            </a:br>
            <a:r>
              <a:rPr lang="en-GB" sz="1400"/>
              <a:t>Ask us! </a:t>
            </a:r>
          </a:p>
        </p:txBody>
      </p:sp>
      <p:sp>
        <p:nvSpPr>
          <p:cNvPr id="309" name="Tekstvak 308">
            <a:extLst>
              <a:ext uri="{FF2B5EF4-FFF2-40B4-BE49-F238E27FC236}">
                <a16:creationId xmlns:a16="http://schemas.microsoft.com/office/drawing/2014/main" id="{7699BE50-6295-0EE3-4CC4-BFEF1A217BDA}"/>
              </a:ext>
            </a:extLst>
          </p:cNvPr>
          <p:cNvSpPr txBox="1"/>
          <p:nvPr userDrawn="1"/>
        </p:nvSpPr>
        <p:spPr>
          <a:xfrm>
            <a:off x="1196101" y="2660995"/>
            <a:ext cx="1651820" cy="654823"/>
          </a:xfrm>
          <a:prstGeom prst="rect">
            <a:avLst/>
          </a:prstGeom>
          <a:noFill/>
        </p:spPr>
        <p:txBody>
          <a:bodyPr wrap="square" lIns="0" tIns="0" rIns="0" bIns="0" rtlCol="0">
            <a:noAutofit/>
          </a:bodyPr>
          <a:lstStyle/>
          <a:p>
            <a:pPr algn="ctr">
              <a:lnSpc>
                <a:spcPct val="90000"/>
              </a:lnSpc>
              <a:spcBef>
                <a:spcPts val="600"/>
              </a:spcBef>
              <a:spcAft>
                <a:spcPts val="600"/>
              </a:spcAft>
            </a:pPr>
            <a:r>
              <a:rPr lang="en-GB" sz="1400"/>
              <a:t>Open this slide </a:t>
            </a:r>
            <a:br>
              <a:rPr lang="en-GB" sz="1400"/>
            </a:br>
            <a:r>
              <a:rPr lang="en-GB" sz="1400"/>
              <a:t>in Slide Show </a:t>
            </a:r>
            <a:br>
              <a:rPr lang="en-GB" sz="1400"/>
            </a:br>
            <a:r>
              <a:rPr lang="en-GB" sz="1400"/>
              <a:t>(Shift + F5)</a:t>
            </a:r>
          </a:p>
        </p:txBody>
      </p:sp>
      <p:sp>
        <p:nvSpPr>
          <p:cNvPr id="310" name="Tekstvak 309">
            <a:extLst>
              <a:ext uri="{FF2B5EF4-FFF2-40B4-BE49-F238E27FC236}">
                <a16:creationId xmlns:a16="http://schemas.microsoft.com/office/drawing/2014/main" id="{C4F63576-9D52-6B16-9DC5-30C6B86AD780}"/>
              </a:ext>
            </a:extLst>
          </p:cNvPr>
          <p:cNvSpPr txBox="1"/>
          <p:nvPr userDrawn="1"/>
        </p:nvSpPr>
        <p:spPr>
          <a:xfrm>
            <a:off x="1196101" y="4630957"/>
            <a:ext cx="1651820" cy="771372"/>
          </a:xfrm>
          <a:prstGeom prst="rect">
            <a:avLst/>
          </a:prstGeom>
          <a:noFill/>
        </p:spPr>
        <p:txBody>
          <a:bodyPr wrap="square" lIns="0" tIns="0" rIns="0" bIns="0" rtlCol="0">
            <a:noAutofit/>
          </a:bodyPr>
          <a:lstStyle/>
          <a:p>
            <a:pPr algn="ctr">
              <a:lnSpc>
                <a:spcPct val="90000"/>
              </a:lnSpc>
              <a:spcBef>
                <a:spcPts val="600"/>
              </a:spcBef>
              <a:spcAft>
                <a:spcPts val="600"/>
              </a:spcAft>
            </a:pPr>
            <a:r>
              <a:rPr lang="en-GB" sz="1400"/>
              <a:t>Click on one </a:t>
            </a:r>
            <a:br>
              <a:rPr lang="en-GB" sz="1400"/>
            </a:br>
            <a:r>
              <a:rPr lang="en-GB" sz="1400"/>
              <a:t>of the buttons </a:t>
            </a:r>
            <a:br>
              <a:rPr lang="en-GB" sz="1400"/>
            </a:br>
            <a:r>
              <a:rPr lang="en-GB" sz="1400"/>
              <a:t>on the right using your mouse</a:t>
            </a:r>
          </a:p>
        </p:txBody>
      </p:sp>
      <p:pic>
        <p:nvPicPr>
          <p:cNvPr id="312" name="Graphic 311">
            <a:extLst>
              <a:ext uri="{FF2B5EF4-FFF2-40B4-BE49-F238E27FC236}">
                <a16:creationId xmlns:a16="http://schemas.microsoft.com/office/drawing/2014/main" id="{83C9DDC6-C377-C01C-C12F-C39709887C7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10874" y="2065893"/>
            <a:ext cx="422274" cy="422274"/>
          </a:xfrm>
          <a:prstGeom prst="rect">
            <a:avLst/>
          </a:prstGeom>
        </p:spPr>
      </p:pic>
      <p:pic>
        <p:nvPicPr>
          <p:cNvPr id="314" name="Graphic 313">
            <a:extLst>
              <a:ext uri="{FF2B5EF4-FFF2-40B4-BE49-F238E27FC236}">
                <a16:creationId xmlns:a16="http://schemas.microsoft.com/office/drawing/2014/main" id="{F6264D98-DBA4-F096-3C64-82BBF7E7E73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04782" y="4056262"/>
            <a:ext cx="428366" cy="428366"/>
          </a:xfrm>
          <a:prstGeom prst="rect">
            <a:avLst/>
          </a:prstGeom>
        </p:spPr>
      </p:pic>
      <p:pic>
        <p:nvPicPr>
          <p:cNvPr id="316" name="Graphic 315">
            <a:extLst>
              <a:ext uri="{FF2B5EF4-FFF2-40B4-BE49-F238E27FC236}">
                <a16:creationId xmlns:a16="http://schemas.microsoft.com/office/drawing/2014/main" id="{BA02A4B4-D4BC-3A15-2F42-79B3B4900E1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10534" y="2003885"/>
            <a:ext cx="657110" cy="657110"/>
          </a:xfrm>
          <a:prstGeom prst="rect">
            <a:avLst/>
          </a:prstGeom>
        </p:spPr>
      </p:pic>
      <p:pic>
        <p:nvPicPr>
          <p:cNvPr id="318" name="Graphic 317">
            <a:extLst>
              <a:ext uri="{FF2B5EF4-FFF2-40B4-BE49-F238E27FC236}">
                <a16:creationId xmlns:a16="http://schemas.microsoft.com/office/drawing/2014/main" id="{FD6E28B3-2336-CB72-41CB-E4FB74577757}"/>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193838" y="2114219"/>
            <a:ext cx="511398" cy="511398"/>
          </a:xfrm>
          <a:prstGeom prst="rect">
            <a:avLst/>
          </a:prstGeom>
        </p:spPr>
      </p:pic>
      <p:pic>
        <p:nvPicPr>
          <p:cNvPr id="320" name="Graphic 319">
            <a:extLst>
              <a:ext uri="{FF2B5EF4-FFF2-40B4-BE49-F238E27FC236}">
                <a16:creationId xmlns:a16="http://schemas.microsoft.com/office/drawing/2014/main" id="{9AA0048A-094A-7B0B-9E95-1A991248E298}"/>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83390" y="4319130"/>
            <a:ext cx="511397" cy="511397"/>
          </a:xfrm>
          <a:prstGeom prst="rect">
            <a:avLst/>
          </a:prstGeom>
        </p:spPr>
      </p:pic>
      <p:pic>
        <p:nvPicPr>
          <p:cNvPr id="322" name="Graphic 321">
            <a:extLst>
              <a:ext uri="{FF2B5EF4-FFF2-40B4-BE49-F238E27FC236}">
                <a16:creationId xmlns:a16="http://schemas.microsoft.com/office/drawing/2014/main" id="{CD2337D8-F906-C37A-6F65-77EA6C4F8E89}"/>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163787" y="4264806"/>
            <a:ext cx="571500" cy="571500"/>
          </a:xfrm>
          <a:prstGeom prst="rect">
            <a:avLst/>
          </a:prstGeom>
        </p:spPr>
      </p:pic>
      <p:pic>
        <p:nvPicPr>
          <p:cNvPr id="324" name="Graphic 323">
            <a:extLst>
              <a:ext uri="{FF2B5EF4-FFF2-40B4-BE49-F238E27FC236}">
                <a16:creationId xmlns:a16="http://schemas.microsoft.com/office/drawing/2014/main" id="{951A37EA-A420-52FC-51B8-29442ECF61F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1240" y="2108128"/>
            <a:ext cx="517489" cy="517489"/>
          </a:xfrm>
          <a:prstGeom prst="rect">
            <a:avLst/>
          </a:prstGeom>
        </p:spPr>
      </p:pic>
      <p:pic>
        <p:nvPicPr>
          <p:cNvPr id="326" name="Graphic 325">
            <a:extLst>
              <a:ext uri="{FF2B5EF4-FFF2-40B4-BE49-F238E27FC236}">
                <a16:creationId xmlns:a16="http://schemas.microsoft.com/office/drawing/2014/main" id="{FF573345-59DA-C6F8-0B46-3D1E28CFCE48}"/>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846917" y="4258715"/>
            <a:ext cx="571812" cy="571812"/>
          </a:xfrm>
          <a:prstGeom prst="rect">
            <a:avLst/>
          </a:prstGeom>
        </p:spPr>
      </p:pic>
      <p:grpSp>
        <p:nvGrpSpPr>
          <p:cNvPr id="327" name="HYPERLINKS KNOPPEN">
            <a:extLst>
              <a:ext uri="{FF2B5EF4-FFF2-40B4-BE49-F238E27FC236}">
                <a16:creationId xmlns:a16="http://schemas.microsoft.com/office/drawing/2014/main" id="{DA73EF69-FD65-768D-9CAA-B6556C71610F}"/>
              </a:ext>
            </a:extLst>
          </p:cNvPr>
          <p:cNvGrpSpPr/>
          <p:nvPr userDrawn="1"/>
        </p:nvGrpSpPr>
        <p:grpSpPr>
          <a:xfrm>
            <a:off x="3427799" y="1423041"/>
            <a:ext cx="8043476" cy="4372276"/>
            <a:chOff x="4304436" y="1956567"/>
            <a:chExt cx="8043476" cy="4372276"/>
          </a:xfrm>
        </p:grpSpPr>
        <p:sp>
          <p:nvSpPr>
            <p:cNvPr id="328" name="HYPERLINK1">
              <a:hlinkClick r:id="rId20"/>
              <a:extLst>
                <a:ext uri="{FF2B5EF4-FFF2-40B4-BE49-F238E27FC236}">
                  <a16:creationId xmlns:a16="http://schemas.microsoft.com/office/drawing/2014/main" id="{975BD621-FDF0-4D76-D854-C2C08724D8D4}"/>
                </a:ext>
              </a:extLst>
            </p:cNvPr>
            <p:cNvSpPr/>
            <p:nvPr userDrawn="1"/>
          </p:nvSpPr>
          <p:spPr>
            <a:xfrm>
              <a:off x="4306220" y="1956567"/>
              <a:ext cx="2619010"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29" name="HYPERLINK2">
              <a:hlinkClick r:id="rId21"/>
              <a:extLst>
                <a:ext uri="{FF2B5EF4-FFF2-40B4-BE49-F238E27FC236}">
                  <a16:creationId xmlns:a16="http://schemas.microsoft.com/office/drawing/2014/main" id="{766828C0-0FDC-8248-2318-85E519DE78A6}"/>
                </a:ext>
              </a:extLst>
            </p:cNvPr>
            <p:cNvSpPr/>
            <p:nvPr userDrawn="1"/>
          </p:nvSpPr>
          <p:spPr>
            <a:xfrm>
              <a:off x="7016669" y="1956568"/>
              <a:ext cx="2619010"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30" name="HYPERLINK3">
              <a:hlinkClick r:id="rId22"/>
              <a:extLst>
                <a:ext uri="{FF2B5EF4-FFF2-40B4-BE49-F238E27FC236}">
                  <a16:creationId xmlns:a16="http://schemas.microsoft.com/office/drawing/2014/main" id="{E51061DE-B314-3BC9-4A9C-4CDBEDA15902}"/>
                </a:ext>
              </a:extLst>
            </p:cNvPr>
            <p:cNvSpPr/>
            <p:nvPr userDrawn="1"/>
          </p:nvSpPr>
          <p:spPr>
            <a:xfrm>
              <a:off x="9735690" y="1956569"/>
              <a:ext cx="2612222"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31" name="HYPERLINK4">
              <a:hlinkClick r:id="rId23"/>
              <a:extLst>
                <a:ext uri="{FF2B5EF4-FFF2-40B4-BE49-F238E27FC236}">
                  <a16:creationId xmlns:a16="http://schemas.microsoft.com/office/drawing/2014/main" id="{1883F9C2-8114-C0AE-A1AC-E1B31A53662D}"/>
                </a:ext>
              </a:extLst>
            </p:cNvPr>
            <p:cNvSpPr/>
            <p:nvPr userDrawn="1"/>
          </p:nvSpPr>
          <p:spPr>
            <a:xfrm>
              <a:off x="4304436" y="4178254"/>
              <a:ext cx="2619008"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32" name="HYPERLINK5">
              <a:hlinkClick r:id="rId24"/>
              <a:extLst>
                <a:ext uri="{FF2B5EF4-FFF2-40B4-BE49-F238E27FC236}">
                  <a16:creationId xmlns:a16="http://schemas.microsoft.com/office/drawing/2014/main" id="{076974EE-2E76-7E90-82AB-C972379814FF}"/>
                </a:ext>
              </a:extLst>
            </p:cNvPr>
            <p:cNvSpPr/>
            <p:nvPr userDrawn="1"/>
          </p:nvSpPr>
          <p:spPr>
            <a:xfrm>
              <a:off x="7016670" y="4198596"/>
              <a:ext cx="2619901"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33" name="HYPERLINK6">
              <a:hlinkClick r:id="rId25"/>
              <a:extLst>
                <a:ext uri="{FF2B5EF4-FFF2-40B4-BE49-F238E27FC236}">
                  <a16:creationId xmlns:a16="http://schemas.microsoft.com/office/drawing/2014/main" id="{C7552260-058A-EE6D-09A1-47E7CBF62AA2}"/>
                </a:ext>
              </a:extLst>
            </p:cNvPr>
            <p:cNvSpPr/>
            <p:nvPr userDrawn="1"/>
          </p:nvSpPr>
          <p:spPr>
            <a:xfrm>
              <a:off x="9727118" y="4189272"/>
              <a:ext cx="2620794"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94498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grpSp>
        <p:nvGrpSpPr>
          <p:cNvPr id="29" name="INSTRUCTIE">
            <a:extLst>
              <a:ext uri="{FF2B5EF4-FFF2-40B4-BE49-F238E27FC236}">
                <a16:creationId xmlns:a16="http://schemas.microsoft.com/office/drawing/2014/main" id="{2259C3AB-6188-48C8-88BC-B8200BC2AD23}"/>
              </a:ext>
            </a:extLst>
          </p:cNvPr>
          <p:cNvGrpSpPr/>
          <p:nvPr userDrawn="1"/>
        </p:nvGrpSpPr>
        <p:grpSpPr>
          <a:xfrm>
            <a:off x="-3786437" y="0"/>
            <a:ext cx="3693386" cy="5359349"/>
            <a:chOff x="-3786437" y="0"/>
            <a:chExt cx="3693386" cy="5359349"/>
          </a:xfrm>
        </p:grpSpPr>
        <p:sp>
          <p:nvSpPr>
            <p:cNvPr id="30" name="Rechthoek 29">
              <a:extLst>
                <a:ext uri="{FF2B5EF4-FFF2-40B4-BE49-F238E27FC236}">
                  <a16:creationId xmlns:a16="http://schemas.microsoft.com/office/drawing/2014/main" id="{98CA6551-31CA-40C5-836E-4953A94B7A1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31" name="Ovaal 30">
              <a:extLst>
                <a:ext uri="{FF2B5EF4-FFF2-40B4-BE49-F238E27FC236}">
                  <a16:creationId xmlns:a16="http://schemas.microsoft.com/office/drawing/2014/main" id="{B546B99A-1D27-43C1-9315-C89C4DC9D1A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2" name="Rechthoek 31">
              <a:extLst>
                <a:ext uri="{FF2B5EF4-FFF2-40B4-BE49-F238E27FC236}">
                  <a16:creationId xmlns:a16="http://schemas.microsoft.com/office/drawing/2014/main" id="{B0FF89BA-5FBA-4CAA-8A14-6D6AE434AC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82563" marR="0" lvl="0" indent="-182563" algn="l" defTabSz="719138" rtl="0" eaLnBrk="1" fontAlgn="auto" latinLnBrk="0" hangingPunct="1">
                <a:lnSpc>
                  <a:spcPct val="100000"/>
                </a:lnSpc>
                <a:spcBef>
                  <a:spcPts val="300"/>
                </a:spcBef>
                <a:spcAft>
                  <a:spcPts val="600"/>
                </a:spcAft>
                <a:buClr>
                  <a:srgbClr val="71A4C3"/>
                </a:buClr>
                <a:buSzPct val="100000"/>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a:ln>
                    <a:noFill/>
                  </a:ln>
                  <a:solidFill>
                    <a:prstClr val="black"/>
                  </a:solidFill>
                  <a:effectLst/>
                  <a:uLnTx/>
                  <a:uFillTx/>
                  <a:latin typeface="+mn-lt"/>
                  <a:ea typeface="+mn-ea"/>
                  <a:cs typeface="+mn-cs"/>
                </a:rPr>
                <a:t>Bullet</a:t>
              </a:r>
            </a:p>
          </p:txBody>
        </p:sp>
        <p:sp>
          <p:nvSpPr>
            <p:cNvPr id="33" name="Ovaal 32">
              <a:extLst>
                <a:ext uri="{FF2B5EF4-FFF2-40B4-BE49-F238E27FC236}">
                  <a16:creationId xmlns:a16="http://schemas.microsoft.com/office/drawing/2014/main" id="{C5D32105-1B15-44C8-B47C-37FBAA13744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4" name="Rechthoek 33">
              <a:extLst>
                <a:ext uri="{FF2B5EF4-FFF2-40B4-BE49-F238E27FC236}">
                  <a16:creationId xmlns:a16="http://schemas.microsoft.com/office/drawing/2014/main" id="{1E6BE5E5-CF33-4BFF-A2BB-9DABAEF5DB9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35" name="Rechthoek 34">
              <a:extLst>
                <a:ext uri="{FF2B5EF4-FFF2-40B4-BE49-F238E27FC236}">
                  <a16:creationId xmlns:a16="http://schemas.microsoft.com/office/drawing/2014/main" id="{3148F805-2DAC-4272-B89A-B9BFA769703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8775" marR="0" lvl="1" indent="-176213" algn="l" defTabSz="719138" rtl="0" eaLnBrk="1" fontAlgn="auto" latinLnBrk="0" hangingPunct="1">
                <a:lnSpc>
                  <a:spcPct val="100000"/>
                </a:lnSpc>
                <a:spcBef>
                  <a:spcPts val="300"/>
                </a:spcBef>
                <a:spcAft>
                  <a:spcPts val="600"/>
                </a:spcAft>
                <a:buClr>
                  <a:srgbClr val="71A4C3"/>
                </a:buClr>
                <a:buSzPct val="100000"/>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a:ln>
                    <a:noFill/>
                  </a:ln>
                  <a:solidFill>
                    <a:prstClr val="black"/>
                  </a:solidFill>
                  <a:effectLst/>
                  <a:uLnTx/>
                  <a:uFillTx/>
                  <a:latin typeface="+mn-lt"/>
                  <a:ea typeface="+mn-ea"/>
                  <a:cs typeface="+mn-cs"/>
                </a:rPr>
                <a:t>Sub-</a:t>
              </a:r>
              <a:r>
                <a:rPr kumimoji="0" lang="nl-NL" sz="1100" b="0" i="0" u="none" strike="noStrike" kern="1200" cap="none" spc="0" normalizeH="0" baseline="0" noProof="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a:ln>
                  <a:noFill/>
                </a:ln>
                <a:solidFill>
                  <a:prstClr val="black"/>
                </a:solidFill>
                <a:effectLst/>
                <a:uLnTx/>
                <a:uFillTx/>
                <a:latin typeface="+mn-lt"/>
                <a:ea typeface="+mn-ea"/>
                <a:cs typeface="+mn-cs"/>
              </a:endParaRPr>
            </a:p>
          </p:txBody>
        </p:sp>
        <p:sp>
          <p:nvSpPr>
            <p:cNvPr id="36" name="Ovaal 35">
              <a:extLst>
                <a:ext uri="{FF2B5EF4-FFF2-40B4-BE49-F238E27FC236}">
                  <a16:creationId xmlns:a16="http://schemas.microsoft.com/office/drawing/2014/main" id="{60BE7184-E15F-42AB-9132-8EC1F3BC93A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7" name="Rechthoek 36">
              <a:extLst>
                <a:ext uri="{FF2B5EF4-FFF2-40B4-BE49-F238E27FC236}">
                  <a16:creationId xmlns:a16="http://schemas.microsoft.com/office/drawing/2014/main" id="{39357018-E1AD-495F-8E82-B4A2F4FE6CA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719138" rtl="0" eaLnBrk="1" fontAlgn="auto" latinLnBrk="0" hangingPunct="1">
                <a:lnSpc>
                  <a:spcPct val="100000"/>
                </a:lnSpc>
                <a:spcBef>
                  <a:spcPts val="300"/>
                </a:spcBef>
                <a:spcAft>
                  <a:spcPts val="600"/>
                </a:spcAft>
                <a:buClr>
                  <a:srgbClr val="0070C0"/>
                </a:buClr>
                <a:buSzPct val="85000"/>
                <a:buFontTx/>
                <a:buNone/>
                <a:tabLst/>
                <a:defRPr/>
              </a:pPr>
              <a:r>
                <a:rPr kumimoji="0" lang="nl-NL" sz="1100" b="0" i="0" u="none" strike="noStrike" kern="1200" cap="none" spc="0" normalizeH="0" baseline="0" noProof="0">
                  <a:ln>
                    <a:noFill/>
                  </a:ln>
                  <a:solidFill>
                    <a:prstClr val="black"/>
                  </a:solidFill>
                  <a:effectLst/>
                  <a:uLnTx/>
                  <a:uFillTx/>
                  <a:latin typeface="+mn-lt"/>
                  <a:ea typeface="+mn-ea"/>
                  <a:cs typeface="+mn-cs"/>
                </a:rPr>
                <a:t>Leestekst</a:t>
              </a:r>
            </a:p>
          </p:txBody>
        </p:sp>
        <p:sp>
          <p:nvSpPr>
            <p:cNvPr id="38" name="Ovaal 37">
              <a:extLst>
                <a:ext uri="{FF2B5EF4-FFF2-40B4-BE49-F238E27FC236}">
                  <a16:creationId xmlns:a16="http://schemas.microsoft.com/office/drawing/2014/main" id="{5CE7C35D-3F32-483F-B0D4-8AA1ADCC52D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9" name="Rechthoek 38">
              <a:extLst>
                <a:ext uri="{FF2B5EF4-FFF2-40B4-BE49-F238E27FC236}">
                  <a16:creationId xmlns:a16="http://schemas.microsoft.com/office/drawing/2014/main" id="{F80D9116-53E3-4018-B5F3-51E559E978D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719138"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30" normalizeH="0" baseline="0" noProof="0">
                  <a:ln>
                    <a:noFill/>
                  </a:ln>
                  <a:solidFill>
                    <a:srgbClr val="71A4C3"/>
                  </a:solidFill>
                  <a:effectLst/>
                  <a:uLnTx/>
                  <a:uFillTx/>
                  <a:latin typeface="Segoe UI"/>
                  <a:ea typeface="+mn-ea"/>
                  <a:cs typeface="Calibri" panose="020F0502020204030204" pitchFamily="34" charset="0"/>
                </a:rPr>
                <a:t>Subtitel</a:t>
              </a:r>
            </a:p>
          </p:txBody>
        </p:sp>
        <p:sp>
          <p:nvSpPr>
            <p:cNvPr id="40" name="Ovaal 39">
              <a:extLst>
                <a:ext uri="{FF2B5EF4-FFF2-40B4-BE49-F238E27FC236}">
                  <a16:creationId xmlns:a16="http://schemas.microsoft.com/office/drawing/2014/main" id="{0279F4FD-D79B-4EC1-B5FD-F798009C348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41" name="Rechthoek 40">
              <a:extLst>
                <a:ext uri="{FF2B5EF4-FFF2-40B4-BE49-F238E27FC236}">
                  <a16:creationId xmlns:a16="http://schemas.microsoft.com/office/drawing/2014/main" id="{D3533CF8-FD33-4C69-BB71-BD37BA47060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182563" marR="0" lvl="4" indent="-182563" algn="l" defTabSz="719138" rtl="0" eaLnBrk="1" fontAlgn="auto" latinLnBrk="0" hangingPunct="1">
                <a:lnSpc>
                  <a:spcPct val="100000"/>
                </a:lnSpc>
                <a:spcBef>
                  <a:spcPts val="300"/>
                </a:spcBef>
                <a:spcAft>
                  <a:spcPts val="600"/>
                </a:spcAft>
                <a:buClr>
                  <a:prstClr val="black"/>
                </a:buClr>
                <a:buSzTx/>
                <a:buFont typeface="+mj-lt"/>
                <a:buAutoNum type="arabicPeriod"/>
                <a:tabLst>
                  <a:tab pos="182563" algn="l"/>
                </a:tabLst>
                <a:defRPr/>
              </a:pPr>
              <a:r>
                <a:rPr kumimoji="0" lang="nl-NL" sz="1100" b="0" i="0" u="none" strike="noStrike" kern="1200" cap="none" spc="0" normalizeH="0" baseline="0" noProof="0">
                  <a:ln>
                    <a:noFill/>
                  </a:ln>
                  <a:solidFill>
                    <a:prstClr val="black"/>
                  </a:solidFill>
                  <a:effectLst/>
                  <a:uLnTx/>
                  <a:uFillTx/>
                  <a:latin typeface="+mn-lt"/>
                  <a:ea typeface="+mn-ea"/>
                  <a:cs typeface="+mn-cs"/>
                </a:rPr>
                <a:t>Numerieke bullet</a:t>
              </a:r>
            </a:p>
          </p:txBody>
        </p:sp>
        <p:sp>
          <p:nvSpPr>
            <p:cNvPr id="42" name="Ovaal 41">
              <a:extLst>
                <a:ext uri="{FF2B5EF4-FFF2-40B4-BE49-F238E27FC236}">
                  <a16:creationId xmlns:a16="http://schemas.microsoft.com/office/drawing/2014/main" id="{DE56F4EA-9E58-4040-A773-567F2BACB43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43" name="Rechthoek 42">
              <a:extLst>
                <a:ext uri="{FF2B5EF4-FFF2-40B4-BE49-F238E27FC236}">
                  <a16:creationId xmlns:a16="http://schemas.microsoft.com/office/drawing/2014/main" id="{56D29DA7-8A6A-45DD-A160-AC65E5845A3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75" marR="0" lvl="6" indent="-176213" algn="l" defTabSz="914400" rtl="0" eaLnBrk="1" fontAlgn="auto" latinLnBrk="0" hangingPunct="1">
                <a:lnSpc>
                  <a:spcPct val="100000"/>
                </a:lnSpc>
                <a:spcBef>
                  <a:spcPts val="300"/>
                </a:spcBef>
                <a:spcAft>
                  <a:spcPts val="600"/>
                </a:spcAft>
                <a:buClrTx/>
                <a:buSzTx/>
                <a:buFontTx/>
                <a:buBlip>
                  <a:blip r:embed="rId4">
                    <a:extLst>
                      <a:ext uri="{96DAC541-7B7A-43D3-8B79-37D633B846F1}">
                        <asvg:svgBlip xmlns:asvg="http://schemas.microsoft.com/office/drawing/2016/SVG/main" r:embed="rId5"/>
                      </a:ext>
                    </a:extLst>
                  </a:blip>
                </a:buBlip>
                <a:tabLst/>
                <a:defRPr/>
              </a:pPr>
              <a:r>
                <a:rPr kumimoji="0" lang="nl-NL" sz="1100" b="0" i="0" u="none" strike="noStrike" kern="1200" cap="none" spc="0" normalizeH="0" baseline="0" noProof="0">
                  <a:ln>
                    <a:noFill/>
                  </a:ln>
                  <a:solidFill>
                    <a:prstClr val="black"/>
                  </a:solidFill>
                  <a:effectLst/>
                  <a:uLnTx/>
                  <a:uFillTx/>
                  <a:latin typeface="+mn-lt"/>
                  <a:ea typeface="+mn-ea"/>
                  <a:cs typeface="+mn-cs"/>
                </a:rPr>
                <a:t>Sub-</a:t>
              </a:r>
              <a:r>
                <a:rPr kumimoji="0" lang="nl-NL" sz="1100" b="0" i="0" u="none" strike="noStrike" kern="1200" cap="none" spc="0" normalizeH="0" baseline="0" noProof="0" err="1">
                  <a:ln>
                    <a:noFill/>
                  </a:ln>
                  <a:solidFill>
                    <a:prstClr val="black"/>
                  </a:solidFill>
                  <a:effectLst/>
                  <a:uLnTx/>
                  <a:uFillTx/>
                  <a:latin typeface="+mn-lt"/>
                  <a:ea typeface="+mn-ea"/>
                  <a:cs typeface="+mn-cs"/>
                </a:rPr>
                <a:t>bullet</a:t>
              </a:r>
              <a:endParaRPr kumimoji="0" lang="nl-NL" sz="1100" b="0" i="0" u="none" strike="noStrike" kern="1200" cap="none" spc="0" normalizeH="0" baseline="0" noProof="0">
                <a:ln>
                  <a:noFill/>
                </a:ln>
                <a:solidFill>
                  <a:prstClr val="black"/>
                </a:solidFill>
                <a:effectLst/>
                <a:uLnTx/>
                <a:uFillTx/>
                <a:latin typeface="+mn-lt"/>
                <a:ea typeface="+mn-ea"/>
                <a:cs typeface="+mn-cs"/>
              </a:endParaRPr>
            </a:p>
          </p:txBody>
        </p:sp>
        <p:sp>
          <p:nvSpPr>
            <p:cNvPr id="44" name="Ovaal 43">
              <a:extLst>
                <a:ext uri="{FF2B5EF4-FFF2-40B4-BE49-F238E27FC236}">
                  <a16:creationId xmlns:a16="http://schemas.microsoft.com/office/drawing/2014/main" id="{55C81428-8576-48D3-8419-B3BFAFAA0741}"/>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45" name="Rechthoek 44">
              <a:extLst>
                <a:ext uri="{FF2B5EF4-FFF2-40B4-BE49-F238E27FC236}">
                  <a16:creationId xmlns:a16="http://schemas.microsoft.com/office/drawing/2014/main" id="{583059E1-D0DD-4D8B-BB68-558CD05C32D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90000"/>
                </a:lnSpc>
                <a:spcBef>
                  <a:spcPts val="300"/>
                </a:spcBef>
                <a:spcAft>
                  <a:spcPts val="600"/>
                </a:spcAft>
                <a:buClrTx/>
                <a:buSzTx/>
                <a:buFontTx/>
                <a:buNone/>
                <a:tabLst/>
                <a:defRPr/>
              </a:pPr>
              <a:r>
                <a:rPr kumimoji="0" lang="nl-NL" sz="1100" b="0" i="0" u="none" strike="noStrike" kern="1200" cap="none" spc="0" normalizeH="0" baseline="0" noProof="0">
                  <a:ln>
                    <a:noFill/>
                  </a:ln>
                  <a:solidFill>
                    <a:prstClr val="black"/>
                  </a:solidFill>
                  <a:effectLst/>
                  <a:uLnTx/>
                  <a:uFillTx/>
                  <a:latin typeface="+mn-lt"/>
                  <a:ea typeface="+mn-ea"/>
                  <a:cs typeface="+mn-cs"/>
                </a:rPr>
                <a:t>Leestekst</a:t>
              </a:r>
            </a:p>
          </p:txBody>
        </p:sp>
        <p:sp>
          <p:nvSpPr>
            <p:cNvPr id="46" name="Ovaal 45">
              <a:extLst>
                <a:ext uri="{FF2B5EF4-FFF2-40B4-BE49-F238E27FC236}">
                  <a16:creationId xmlns:a16="http://schemas.microsoft.com/office/drawing/2014/main" id="{2559BDD2-8BB2-476B-B5DD-58ACD73DFC1A}"/>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47" name="Rechthoek 46">
              <a:extLst>
                <a:ext uri="{FF2B5EF4-FFF2-40B4-BE49-F238E27FC236}">
                  <a16:creationId xmlns:a16="http://schemas.microsoft.com/office/drawing/2014/main" id="{6BF4EED5-E42E-4927-B1BC-1687393D0C9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300"/>
                </a:spcBef>
                <a:spcAft>
                  <a:spcPts val="1200"/>
                </a:spcAft>
                <a:buClrTx/>
                <a:buSzTx/>
                <a:buFontTx/>
                <a:buNone/>
                <a:tabLst/>
                <a:defRPr/>
              </a:pPr>
              <a:r>
                <a:rPr kumimoji="0" lang="nl-NL" sz="1600" b="1" i="0" u="none" strike="noStrike" kern="1200" cap="all" spc="0" normalizeH="0" baseline="0" noProof="0">
                  <a:ln>
                    <a:noFill/>
                  </a:ln>
                  <a:solidFill>
                    <a:srgbClr val="71A4C3"/>
                  </a:solidFill>
                  <a:effectLst/>
                  <a:uLnTx/>
                  <a:uFillTx/>
                  <a:latin typeface="Segoe UI"/>
                  <a:ea typeface="+mn-ea"/>
                  <a:cs typeface="+mn-cs"/>
                </a:rPr>
                <a:t>Subtitel</a:t>
              </a:r>
            </a:p>
          </p:txBody>
        </p:sp>
        <p:sp>
          <p:nvSpPr>
            <p:cNvPr id="48" name="Ovaal 47">
              <a:extLst>
                <a:ext uri="{FF2B5EF4-FFF2-40B4-BE49-F238E27FC236}">
                  <a16:creationId xmlns:a16="http://schemas.microsoft.com/office/drawing/2014/main" id="{51EF9D53-8B73-4109-AB18-0D0E49E92690}"/>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49" name="Rechthoek 48">
              <a:extLst>
                <a:ext uri="{FF2B5EF4-FFF2-40B4-BE49-F238E27FC236}">
                  <a16:creationId xmlns:a16="http://schemas.microsoft.com/office/drawing/2014/main" id="{961368B1-E4A3-4ABE-A108-5CECB5AD67F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82563" marR="0" lvl="5" indent="-182563" algn="l" defTabSz="914400" rtl="0" eaLnBrk="1" fontAlgn="auto" latinLnBrk="0" hangingPunct="1">
                <a:lnSpc>
                  <a:spcPct val="100000"/>
                </a:lnSpc>
                <a:spcBef>
                  <a:spcPts val="300"/>
                </a:spcBef>
                <a:spcAft>
                  <a:spcPts val="600"/>
                </a:spcAft>
                <a:buClrTx/>
                <a:buSzTx/>
                <a:buFontTx/>
                <a:buBlip>
                  <a:blip r:embed="rId2">
                    <a:extLst>
                      <a:ext uri="{96DAC541-7B7A-43D3-8B79-37D633B846F1}">
                        <asvg:svgBlip xmlns:asvg="http://schemas.microsoft.com/office/drawing/2016/SVG/main" r:embed="rId3"/>
                      </a:ext>
                    </a:extLst>
                  </a:blip>
                </a:buBlip>
                <a:tabLst/>
                <a:defRPr/>
              </a:pPr>
              <a:r>
                <a:rPr kumimoji="0" lang="nl-NL" sz="1100" b="0" i="0" u="none" strike="noStrike" kern="1200" cap="none" spc="0" normalizeH="0" baseline="0" noProof="0">
                  <a:ln>
                    <a:noFill/>
                  </a:ln>
                  <a:solidFill>
                    <a:prstClr val="black"/>
                  </a:solidFill>
                  <a:effectLst/>
                  <a:uLnTx/>
                  <a:uFillTx/>
                  <a:latin typeface="+mn-lt"/>
                  <a:ea typeface="+mn-ea"/>
                  <a:cs typeface="+mn-cs"/>
                </a:rPr>
                <a:t>Bullet</a:t>
              </a:r>
            </a:p>
          </p:txBody>
        </p:sp>
        <p:sp>
          <p:nvSpPr>
            <p:cNvPr id="50" name="Rechthoek 49">
              <a:extLst>
                <a:ext uri="{FF2B5EF4-FFF2-40B4-BE49-F238E27FC236}">
                  <a16:creationId xmlns:a16="http://schemas.microsoft.com/office/drawing/2014/main" id="{5AA2F1C2-98B9-4FBE-AC87-43DCA64BF58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51" name="ICOON_info">
              <a:extLst>
                <a:ext uri="{FF2B5EF4-FFF2-40B4-BE49-F238E27FC236}">
                  <a16:creationId xmlns:a16="http://schemas.microsoft.com/office/drawing/2014/main" id="{CF92F036-7396-4E06-B508-672811E34E11}"/>
                </a:ext>
              </a:extLst>
            </p:cNvPr>
            <p:cNvGrpSpPr/>
            <p:nvPr userDrawn="1"/>
          </p:nvGrpSpPr>
          <p:grpSpPr>
            <a:xfrm>
              <a:off x="-376736" y="4400186"/>
              <a:ext cx="283685" cy="283685"/>
              <a:chOff x="-510741" y="5913713"/>
              <a:chExt cx="267555" cy="267555"/>
            </a:xfrm>
          </p:grpSpPr>
          <p:sp>
            <p:nvSpPr>
              <p:cNvPr id="93" name="Ovaal 92">
                <a:extLst>
                  <a:ext uri="{FF2B5EF4-FFF2-40B4-BE49-F238E27FC236}">
                    <a16:creationId xmlns:a16="http://schemas.microsoft.com/office/drawing/2014/main" id="{E5FC72EA-D90E-4559-B238-4131D4BC8E3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4A9F1E2D-8483-40CF-B68A-0F8BDA53E59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52" name="VOORBEELD">
              <a:extLst>
                <a:ext uri="{FF2B5EF4-FFF2-40B4-BE49-F238E27FC236}">
                  <a16:creationId xmlns:a16="http://schemas.microsoft.com/office/drawing/2014/main" id="{1C57C9ED-D2D7-46B7-9A07-E27A9D11CEC3}"/>
                </a:ext>
              </a:extLst>
            </p:cNvPr>
            <p:cNvGrpSpPr/>
            <p:nvPr userDrawn="1"/>
          </p:nvGrpSpPr>
          <p:grpSpPr>
            <a:xfrm>
              <a:off x="-3605171" y="458674"/>
              <a:ext cx="3234311" cy="558875"/>
              <a:chOff x="-3605171" y="458674"/>
              <a:chExt cx="3234311" cy="558875"/>
            </a:xfrm>
          </p:grpSpPr>
          <p:sp>
            <p:nvSpPr>
              <p:cNvPr id="53" name="Rechthoek 52">
                <a:extLst>
                  <a:ext uri="{FF2B5EF4-FFF2-40B4-BE49-F238E27FC236}">
                    <a16:creationId xmlns:a16="http://schemas.microsoft.com/office/drawing/2014/main" id="{EC2DEEEE-34ED-41EF-ACCC-35C0524E169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54" name="Rechthoek 53">
                <a:extLst>
                  <a:ext uri="{FF2B5EF4-FFF2-40B4-BE49-F238E27FC236}">
                    <a16:creationId xmlns:a16="http://schemas.microsoft.com/office/drawing/2014/main" id="{38B4A342-995C-4505-B1A1-A151D5ECE4B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7701E09D-B752-4863-992D-0668CA0122EB}"/>
                  </a:ext>
                </a:extLst>
              </p:cNvPr>
              <p:cNvGrpSpPr/>
              <p:nvPr userDrawn="1"/>
            </p:nvGrpSpPr>
            <p:grpSpPr>
              <a:xfrm>
                <a:off x="-3386247" y="830871"/>
                <a:ext cx="139423" cy="109566"/>
                <a:chOff x="-2866744" y="827071"/>
                <a:chExt cx="168701" cy="132575"/>
              </a:xfrm>
            </p:grpSpPr>
            <p:grpSp>
              <p:nvGrpSpPr>
                <p:cNvPr id="86" name="Groep 85">
                  <a:extLst>
                    <a:ext uri="{FF2B5EF4-FFF2-40B4-BE49-F238E27FC236}">
                      <a16:creationId xmlns:a16="http://schemas.microsoft.com/office/drawing/2014/main" id="{C5BED81F-1B57-4C59-AF91-B0824D70357C}"/>
                    </a:ext>
                  </a:extLst>
                </p:cNvPr>
                <p:cNvGrpSpPr/>
                <p:nvPr userDrawn="1"/>
              </p:nvGrpSpPr>
              <p:grpSpPr>
                <a:xfrm>
                  <a:off x="-2866744" y="827071"/>
                  <a:ext cx="168701" cy="132575"/>
                  <a:chOff x="-2866744" y="827071"/>
                  <a:chExt cx="168701" cy="132575"/>
                </a:xfrm>
              </p:grpSpPr>
              <p:cxnSp>
                <p:nvCxnSpPr>
                  <p:cNvPr id="88" name="Rechte verbindingslijn 87">
                    <a:extLst>
                      <a:ext uri="{FF2B5EF4-FFF2-40B4-BE49-F238E27FC236}">
                        <a16:creationId xmlns:a16="http://schemas.microsoft.com/office/drawing/2014/main" id="{4DD790A7-A860-47D7-8802-541E528D585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9" name="Rechte verbindingslijn 88">
                    <a:extLst>
                      <a:ext uri="{FF2B5EF4-FFF2-40B4-BE49-F238E27FC236}">
                        <a16:creationId xmlns:a16="http://schemas.microsoft.com/office/drawing/2014/main" id="{FF2F0BC6-6687-45BF-A209-73FD34211EC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90" name="Rechte verbindingslijn 89">
                    <a:extLst>
                      <a:ext uri="{FF2B5EF4-FFF2-40B4-BE49-F238E27FC236}">
                        <a16:creationId xmlns:a16="http://schemas.microsoft.com/office/drawing/2014/main" id="{52E66392-2DD1-463C-95F2-19F6DFE799E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91" name="Rechte verbindingslijn 90">
                    <a:extLst>
                      <a:ext uri="{FF2B5EF4-FFF2-40B4-BE49-F238E27FC236}">
                        <a16:creationId xmlns:a16="http://schemas.microsoft.com/office/drawing/2014/main" id="{F8FBED65-9344-4820-987D-76CC4FD7F3B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92" name="Rechte verbindingslijn 91">
                    <a:extLst>
                      <a:ext uri="{FF2B5EF4-FFF2-40B4-BE49-F238E27FC236}">
                        <a16:creationId xmlns:a16="http://schemas.microsoft.com/office/drawing/2014/main" id="{AE5758A1-6EC9-4F28-B558-2D2A3963887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7" name="Pijl: rechts 86">
                  <a:extLst>
                    <a:ext uri="{FF2B5EF4-FFF2-40B4-BE49-F238E27FC236}">
                      <a16:creationId xmlns:a16="http://schemas.microsoft.com/office/drawing/2014/main" id="{FC66AB48-E543-49D4-AE51-7CB4A9D1126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6" name="Groep 55">
                <a:extLst>
                  <a:ext uri="{FF2B5EF4-FFF2-40B4-BE49-F238E27FC236}">
                    <a16:creationId xmlns:a16="http://schemas.microsoft.com/office/drawing/2014/main" id="{7B125CE4-5EAA-487B-98C9-60FC4AD27D2C}"/>
                  </a:ext>
                </a:extLst>
              </p:cNvPr>
              <p:cNvGrpSpPr/>
              <p:nvPr userDrawn="1"/>
            </p:nvGrpSpPr>
            <p:grpSpPr>
              <a:xfrm>
                <a:off x="-3605171" y="830871"/>
                <a:ext cx="139423" cy="109566"/>
                <a:chOff x="-2866744" y="518074"/>
                <a:chExt cx="168701" cy="132575"/>
              </a:xfrm>
            </p:grpSpPr>
            <p:grpSp>
              <p:nvGrpSpPr>
                <p:cNvPr id="79" name="Groep 78">
                  <a:extLst>
                    <a:ext uri="{FF2B5EF4-FFF2-40B4-BE49-F238E27FC236}">
                      <a16:creationId xmlns:a16="http://schemas.microsoft.com/office/drawing/2014/main" id="{CE63D0B9-3A1F-4FCE-8921-DC86243076D1}"/>
                    </a:ext>
                  </a:extLst>
                </p:cNvPr>
                <p:cNvGrpSpPr/>
                <p:nvPr userDrawn="1"/>
              </p:nvGrpSpPr>
              <p:grpSpPr>
                <a:xfrm>
                  <a:off x="-2866744" y="518074"/>
                  <a:ext cx="168701" cy="132575"/>
                  <a:chOff x="-2866744" y="518074"/>
                  <a:chExt cx="168701" cy="132575"/>
                </a:xfrm>
              </p:grpSpPr>
              <p:cxnSp>
                <p:nvCxnSpPr>
                  <p:cNvPr id="81" name="Rechte verbindingslijn 80">
                    <a:extLst>
                      <a:ext uri="{FF2B5EF4-FFF2-40B4-BE49-F238E27FC236}">
                        <a16:creationId xmlns:a16="http://schemas.microsoft.com/office/drawing/2014/main" id="{A7621846-70D2-4FAF-8ADA-A24ABFBF2A0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82" name="Rechte verbindingslijn 81">
                    <a:extLst>
                      <a:ext uri="{FF2B5EF4-FFF2-40B4-BE49-F238E27FC236}">
                        <a16:creationId xmlns:a16="http://schemas.microsoft.com/office/drawing/2014/main" id="{49CEE87F-C970-45BF-8011-E98832A20C9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83" name="Rechte verbindingslijn 82">
                    <a:extLst>
                      <a:ext uri="{FF2B5EF4-FFF2-40B4-BE49-F238E27FC236}">
                        <a16:creationId xmlns:a16="http://schemas.microsoft.com/office/drawing/2014/main" id="{AAB21D47-BEE1-480A-AAE3-A6DB1E632B6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4" name="Rechte verbindingslijn 83">
                    <a:extLst>
                      <a:ext uri="{FF2B5EF4-FFF2-40B4-BE49-F238E27FC236}">
                        <a16:creationId xmlns:a16="http://schemas.microsoft.com/office/drawing/2014/main" id="{DDF98484-842B-4C4B-94E0-515CCE4F46E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C9D02BEF-17F2-4A45-97EF-BE00BB38B5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80" name="Pijl: rechts 79">
                  <a:extLst>
                    <a:ext uri="{FF2B5EF4-FFF2-40B4-BE49-F238E27FC236}">
                      <a16:creationId xmlns:a16="http://schemas.microsoft.com/office/drawing/2014/main" id="{7375F10A-C3E4-42B2-8F24-8BDCACCE769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57" name="Rechte verbindingslijn 56">
                <a:extLst>
                  <a:ext uri="{FF2B5EF4-FFF2-40B4-BE49-F238E27FC236}">
                    <a16:creationId xmlns:a16="http://schemas.microsoft.com/office/drawing/2014/main" id="{6ED9B8A5-40B9-4B1E-9684-DC1FFE9DB46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8" name="Rechte verbindingslijn 57">
                <a:extLst>
                  <a:ext uri="{FF2B5EF4-FFF2-40B4-BE49-F238E27FC236}">
                    <a16:creationId xmlns:a16="http://schemas.microsoft.com/office/drawing/2014/main" id="{DB7AA4C8-150A-4DD4-8C00-993396740AD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9" name="Rechthoek 58">
                <a:extLst>
                  <a:ext uri="{FF2B5EF4-FFF2-40B4-BE49-F238E27FC236}">
                    <a16:creationId xmlns:a16="http://schemas.microsoft.com/office/drawing/2014/main" id="{0CFFF9C3-DC13-4494-A62D-B36E00A85D3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60" name="Rechthoek 59">
                <a:extLst>
                  <a:ext uri="{FF2B5EF4-FFF2-40B4-BE49-F238E27FC236}">
                    <a16:creationId xmlns:a16="http://schemas.microsoft.com/office/drawing/2014/main" id="{017F32AB-16D3-48B0-A8C3-D5BD78DEE24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61" name="Groep 60">
                <a:extLst>
                  <a:ext uri="{FF2B5EF4-FFF2-40B4-BE49-F238E27FC236}">
                    <a16:creationId xmlns:a16="http://schemas.microsoft.com/office/drawing/2014/main" id="{50F43191-E5D8-4562-B549-3DC12D71BB61}"/>
                  </a:ext>
                </a:extLst>
              </p:cNvPr>
              <p:cNvGrpSpPr/>
              <p:nvPr userDrawn="1"/>
            </p:nvGrpSpPr>
            <p:grpSpPr>
              <a:xfrm>
                <a:off x="-2916763" y="769168"/>
                <a:ext cx="268738" cy="248381"/>
                <a:chOff x="-2916763" y="769168"/>
                <a:chExt cx="268738" cy="248381"/>
              </a:xfrm>
            </p:grpSpPr>
            <p:sp>
              <p:nvSpPr>
                <p:cNvPr id="71" name="Rechthoek 70">
                  <a:extLst>
                    <a:ext uri="{FF2B5EF4-FFF2-40B4-BE49-F238E27FC236}">
                      <a16:creationId xmlns:a16="http://schemas.microsoft.com/office/drawing/2014/main" id="{19E8C1B4-EE70-46BC-A79D-04D1117BDB0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72" name="Groep 71">
                  <a:extLst>
                    <a:ext uri="{FF2B5EF4-FFF2-40B4-BE49-F238E27FC236}">
                      <a16:creationId xmlns:a16="http://schemas.microsoft.com/office/drawing/2014/main" id="{563977F4-2A7F-4879-A53D-8022F184A949}"/>
                    </a:ext>
                  </a:extLst>
                </p:cNvPr>
                <p:cNvGrpSpPr/>
                <p:nvPr userDrawn="1"/>
              </p:nvGrpSpPr>
              <p:grpSpPr>
                <a:xfrm>
                  <a:off x="-2866744" y="827071"/>
                  <a:ext cx="168701" cy="132575"/>
                  <a:chOff x="-2866744" y="827071"/>
                  <a:chExt cx="168701" cy="132575"/>
                </a:xfrm>
              </p:grpSpPr>
              <p:cxnSp>
                <p:nvCxnSpPr>
                  <p:cNvPr id="74" name="Rechte verbindingslijn 73">
                    <a:extLst>
                      <a:ext uri="{FF2B5EF4-FFF2-40B4-BE49-F238E27FC236}">
                        <a16:creationId xmlns:a16="http://schemas.microsoft.com/office/drawing/2014/main" id="{D7D782CD-52AD-4172-AA7F-A335CCD2485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15F06FE3-AA5F-41E3-A956-699E33886B9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61C80D73-1BAC-400C-9EE0-B206633B063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A295FB84-33A3-46D6-B1EF-AACFC526BF8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B141962C-9AAF-4663-9B19-034A4FFED18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3" name="Pijl: rechts 72">
                  <a:extLst>
                    <a:ext uri="{FF2B5EF4-FFF2-40B4-BE49-F238E27FC236}">
                      <a16:creationId xmlns:a16="http://schemas.microsoft.com/office/drawing/2014/main" id="{513B64FC-183C-41E7-86C7-D394F374D5A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62" name="Groep 61">
                <a:extLst>
                  <a:ext uri="{FF2B5EF4-FFF2-40B4-BE49-F238E27FC236}">
                    <a16:creationId xmlns:a16="http://schemas.microsoft.com/office/drawing/2014/main" id="{7AB8867A-65E6-46CC-B5C7-C0A38926BD60}"/>
                  </a:ext>
                </a:extLst>
              </p:cNvPr>
              <p:cNvGrpSpPr/>
              <p:nvPr userDrawn="1"/>
            </p:nvGrpSpPr>
            <p:grpSpPr>
              <a:xfrm>
                <a:off x="-2916763" y="460171"/>
                <a:ext cx="268738" cy="248381"/>
                <a:chOff x="-2916763" y="460171"/>
                <a:chExt cx="268738" cy="248381"/>
              </a:xfrm>
            </p:grpSpPr>
            <p:sp>
              <p:nvSpPr>
                <p:cNvPr id="63" name="Rechthoek 62">
                  <a:extLst>
                    <a:ext uri="{FF2B5EF4-FFF2-40B4-BE49-F238E27FC236}">
                      <a16:creationId xmlns:a16="http://schemas.microsoft.com/office/drawing/2014/main" id="{C93F9144-DC78-4FFD-BB7A-B3E9013E4C8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64" name="Groep 63">
                  <a:extLst>
                    <a:ext uri="{FF2B5EF4-FFF2-40B4-BE49-F238E27FC236}">
                      <a16:creationId xmlns:a16="http://schemas.microsoft.com/office/drawing/2014/main" id="{BF9A1E80-5A6D-45D4-9BB7-EDF1DB244FD7}"/>
                    </a:ext>
                  </a:extLst>
                </p:cNvPr>
                <p:cNvGrpSpPr/>
                <p:nvPr userDrawn="1"/>
              </p:nvGrpSpPr>
              <p:grpSpPr>
                <a:xfrm>
                  <a:off x="-2866744" y="518074"/>
                  <a:ext cx="168701" cy="132575"/>
                  <a:chOff x="-2866744" y="518074"/>
                  <a:chExt cx="168701" cy="132575"/>
                </a:xfrm>
              </p:grpSpPr>
              <p:cxnSp>
                <p:nvCxnSpPr>
                  <p:cNvPr id="66" name="Rechte verbindingslijn 65">
                    <a:extLst>
                      <a:ext uri="{FF2B5EF4-FFF2-40B4-BE49-F238E27FC236}">
                        <a16:creationId xmlns:a16="http://schemas.microsoft.com/office/drawing/2014/main" id="{691982DE-F34E-4AE8-B66C-0311A34081C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57029BDB-8DAD-4A28-8DA8-399BFF346AA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6695FC3D-EF06-4A53-9A0C-D2EB791A3D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AF047E0B-7CD3-487E-A04C-E061E3831A2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B77B3B59-6D56-4336-B429-7C0680329C5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5" name="Pijl: rechts 64">
                  <a:extLst>
                    <a:ext uri="{FF2B5EF4-FFF2-40B4-BE49-F238E27FC236}">
                      <a16:creationId xmlns:a16="http://schemas.microsoft.com/office/drawing/2014/main" id="{0E1A9EDF-3A8D-4889-A0F7-C698374E3D7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95" name="INSTRUCTIE">
            <a:extLst>
              <a:ext uri="{FF2B5EF4-FFF2-40B4-BE49-F238E27FC236}">
                <a16:creationId xmlns:a16="http://schemas.microsoft.com/office/drawing/2014/main" id="{7C7E8D04-13B4-4B71-B89B-479BC4DF4698}"/>
              </a:ext>
            </a:extLst>
          </p:cNvPr>
          <p:cNvGrpSpPr/>
          <p:nvPr userDrawn="1"/>
        </p:nvGrpSpPr>
        <p:grpSpPr>
          <a:xfrm>
            <a:off x="5846" y="7033211"/>
            <a:ext cx="3727954" cy="1728407"/>
            <a:chOff x="5846" y="7033211"/>
            <a:chExt cx="3727954" cy="1728407"/>
          </a:xfrm>
        </p:grpSpPr>
        <p:sp>
          <p:nvSpPr>
            <p:cNvPr id="96" name="Rechthoek 95">
              <a:extLst>
                <a:ext uri="{FF2B5EF4-FFF2-40B4-BE49-F238E27FC236}">
                  <a16:creationId xmlns:a16="http://schemas.microsoft.com/office/drawing/2014/main" id="{E633CA95-6B84-4AED-A672-E4BDF50C07A6}"/>
                </a:ext>
              </a:extLst>
            </p:cNvPr>
            <p:cNvSpPr/>
            <p:nvPr userDrawn="1"/>
          </p:nvSpPr>
          <p:spPr>
            <a:xfrm>
              <a:off x="5846" y="7033211"/>
              <a:ext cx="3727954" cy="157739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Voettekst, dia nummer </a:t>
              </a:r>
              <a:br>
                <a:rPr lang="nl-NL" sz="1400" b="1" cap="all" baseline="0" noProof="0">
                  <a:solidFill>
                    <a:schemeClr val="accent1"/>
                  </a:solidFill>
                  <a:latin typeface="Calibri" panose="020F0502020204030204" pitchFamily="34" charset="0"/>
                  <a:cs typeface="Calibri" panose="020F0502020204030204" pitchFamily="34" charset="0"/>
                </a:rPr>
              </a:br>
              <a:r>
                <a:rPr lang="nl-NL" sz="1400" b="1" cap="all" baseline="0" noProof="0">
                  <a:solidFill>
                    <a:schemeClr val="accent1"/>
                  </a:solidFill>
                  <a:latin typeface="Calibri" panose="020F0502020204030204" pitchFamily="34" charset="0"/>
                  <a:cs typeface="Calibri" panose="020F0502020204030204" pitchFamily="34" charset="0"/>
                </a:rPr>
                <a:t>en datum aanpassen</a:t>
              </a:r>
            </a:p>
          </p:txBody>
        </p:sp>
        <p:sp>
          <p:nvSpPr>
            <p:cNvPr id="97" name="Ovaal 96">
              <a:extLst>
                <a:ext uri="{FF2B5EF4-FFF2-40B4-BE49-F238E27FC236}">
                  <a16:creationId xmlns:a16="http://schemas.microsoft.com/office/drawing/2014/main" id="{5B22A45A-EBF7-4C30-B067-12D2B9A0BB6F}"/>
                </a:ext>
              </a:extLst>
            </p:cNvPr>
            <p:cNvSpPr/>
            <p:nvPr userDrawn="1"/>
          </p:nvSpPr>
          <p:spPr>
            <a:xfrm>
              <a:off x="188424" y="76785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8" name="Rechthoek 97">
              <a:extLst>
                <a:ext uri="{FF2B5EF4-FFF2-40B4-BE49-F238E27FC236}">
                  <a16:creationId xmlns:a16="http://schemas.microsoft.com/office/drawing/2014/main" id="{B6381F98-6534-4359-8E37-A870C5C3C38F}"/>
                </a:ext>
              </a:extLst>
            </p:cNvPr>
            <p:cNvSpPr/>
            <p:nvPr userDrawn="1"/>
          </p:nvSpPr>
          <p:spPr>
            <a:xfrm>
              <a:off x="472596" y="7678534"/>
              <a:ext cx="2322719" cy="31672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‘Kop- en voettekst’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9" name="Ovaal 98">
              <a:extLst>
                <a:ext uri="{FF2B5EF4-FFF2-40B4-BE49-F238E27FC236}">
                  <a16:creationId xmlns:a16="http://schemas.microsoft.com/office/drawing/2014/main" id="{4DFEF9BD-74CD-4E3C-9427-ACC8C8EF0AA8}"/>
                </a:ext>
              </a:extLst>
            </p:cNvPr>
            <p:cNvSpPr/>
            <p:nvPr userDrawn="1"/>
          </p:nvSpPr>
          <p:spPr>
            <a:xfrm>
              <a:off x="188424" y="810886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6228CDF5-9D83-49A9-A45C-6E740AB6358C}"/>
                </a:ext>
              </a:extLst>
            </p:cNvPr>
            <p:cNvSpPr/>
            <p:nvPr userDrawn="1"/>
          </p:nvSpPr>
          <p:spPr>
            <a:xfrm>
              <a:off x="472596" y="8108869"/>
              <a:ext cx="2322719"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Klik op</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‘Overal toepassen’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de gegevens op elke slide toe te passen.</a:t>
              </a:r>
            </a:p>
          </p:txBody>
        </p:sp>
        <p:grpSp>
          <p:nvGrpSpPr>
            <p:cNvPr id="101" name="Groep 100">
              <a:extLst>
                <a:ext uri="{FF2B5EF4-FFF2-40B4-BE49-F238E27FC236}">
                  <a16:creationId xmlns:a16="http://schemas.microsoft.com/office/drawing/2014/main" id="{5AD730ED-1BD7-4DFB-8E41-B8A33A823313}"/>
                </a:ext>
              </a:extLst>
            </p:cNvPr>
            <p:cNvGrpSpPr/>
            <p:nvPr userDrawn="1"/>
          </p:nvGrpSpPr>
          <p:grpSpPr>
            <a:xfrm>
              <a:off x="2939884" y="7739834"/>
              <a:ext cx="681133" cy="750023"/>
              <a:chOff x="-910573" y="4987990"/>
              <a:chExt cx="681133" cy="750023"/>
            </a:xfrm>
          </p:grpSpPr>
          <p:grpSp>
            <p:nvGrpSpPr>
              <p:cNvPr id="102" name="Groep 101">
                <a:extLst>
                  <a:ext uri="{FF2B5EF4-FFF2-40B4-BE49-F238E27FC236}">
                    <a16:creationId xmlns:a16="http://schemas.microsoft.com/office/drawing/2014/main" id="{7D9EA432-58AD-4036-A148-2B2F2E85EAA9}"/>
                  </a:ext>
                </a:extLst>
              </p:cNvPr>
              <p:cNvGrpSpPr/>
              <p:nvPr userDrawn="1"/>
            </p:nvGrpSpPr>
            <p:grpSpPr>
              <a:xfrm>
                <a:off x="-713542" y="4987990"/>
                <a:ext cx="287071" cy="379107"/>
                <a:chOff x="-4050578" y="288410"/>
                <a:chExt cx="322125" cy="379107"/>
              </a:xfrm>
            </p:grpSpPr>
            <p:sp>
              <p:nvSpPr>
                <p:cNvPr id="105" name="Rechthoek met één afgeknipte en afgeronde hoek 47">
                  <a:extLst>
                    <a:ext uri="{FF2B5EF4-FFF2-40B4-BE49-F238E27FC236}">
                      <a16:creationId xmlns:a16="http://schemas.microsoft.com/office/drawing/2014/main" id="{BA9BE353-1FC8-4FE9-9261-B10F825029BD}"/>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6" name="Rechthoekige driehoek 105">
                  <a:extLst>
                    <a:ext uri="{FF2B5EF4-FFF2-40B4-BE49-F238E27FC236}">
                      <a16:creationId xmlns:a16="http://schemas.microsoft.com/office/drawing/2014/main" id="{8600A595-89AC-4ED8-A672-1FD84632C02E}"/>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7" name="Rechthoek 106">
                  <a:extLst>
                    <a:ext uri="{FF2B5EF4-FFF2-40B4-BE49-F238E27FC236}">
                      <a16:creationId xmlns:a16="http://schemas.microsoft.com/office/drawing/2014/main" id="{70B64506-CCA6-45D9-8248-731B55331DCE}"/>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8" name="Rechthoek 107">
                  <a:extLst>
                    <a:ext uri="{FF2B5EF4-FFF2-40B4-BE49-F238E27FC236}">
                      <a16:creationId xmlns:a16="http://schemas.microsoft.com/office/drawing/2014/main" id="{92CA0564-3557-4523-9E06-2F0C6DD66CA9}"/>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9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sp>
            <p:nvSpPr>
              <p:cNvPr id="104" name="Rechthoek 103">
                <a:extLst>
                  <a:ext uri="{FF2B5EF4-FFF2-40B4-BE49-F238E27FC236}">
                    <a16:creationId xmlns:a16="http://schemas.microsoft.com/office/drawing/2014/main" id="{0AC4DB14-C50E-4F43-AD0A-53097035D8C0}"/>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Koptekst en voettekst</a:t>
                </a:r>
              </a:p>
            </p:txBody>
          </p:sp>
        </p:grpSp>
      </p:grpSp>
      <p:sp>
        <p:nvSpPr>
          <p:cNvPr id="3" name="Tijdelijke aanduiding voor verticale tekst 2"/>
          <p:cNvSpPr>
            <a:spLocks noGrp="1"/>
          </p:cNvSpPr>
          <p:nvPr>
            <p:ph type="body" orient="vert" idx="1" hasCustomPrompt="1"/>
          </p:nvPr>
        </p:nvSpPr>
        <p:spPr>
          <a:xfrm>
            <a:off x="777233" y="1856128"/>
            <a:ext cx="10827107" cy="4438165"/>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a:t>
            </a:r>
            <a:endParaRPr lang="nl-NL"/>
          </a:p>
          <a:p>
            <a:pPr lvl="1"/>
            <a:r>
              <a:rPr lang="nl-NL"/>
              <a:t>Sub-</a:t>
            </a:r>
            <a:r>
              <a:rPr lang="nl-NL" err="1"/>
              <a:t>bullet</a:t>
            </a:r>
            <a:endParaRPr lang="nl-NL"/>
          </a:p>
          <a:p>
            <a:pPr lvl="2"/>
            <a:r>
              <a:rPr lang="nl-NL"/>
              <a:t>Leestekst</a:t>
            </a:r>
          </a:p>
          <a:p>
            <a:pPr lvl="3"/>
            <a:r>
              <a:rPr lang="nl-NL"/>
              <a:t>Subtitel</a:t>
            </a:r>
          </a:p>
          <a:p>
            <a:pPr lvl="4"/>
            <a:r>
              <a:rPr lang="nl-NL"/>
              <a:t>Numerieke </a:t>
            </a:r>
            <a:r>
              <a:rPr lang="nl-NL" err="1"/>
              <a:t>bullet</a:t>
            </a:r>
            <a:endParaRPr lang="nl-NL"/>
          </a:p>
          <a:p>
            <a:pPr lvl="5"/>
            <a:r>
              <a:rPr lang="nl-NL" err="1"/>
              <a:t>Bullet</a:t>
            </a:r>
            <a:endParaRPr lang="nl-NL"/>
          </a:p>
          <a:p>
            <a:pPr lvl="6"/>
            <a:r>
              <a:rPr lang="nl-NL"/>
              <a:t>Sub-</a:t>
            </a:r>
            <a:r>
              <a:rPr lang="nl-NL" err="1"/>
              <a:t>bullet</a:t>
            </a:r>
            <a:endParaRPr lang="nl-NL"/>
          </a:p>
          <a:p>
            <a:pPr lvl="7"/>
            <a:r>
              <a:rPr lang="nl-NL"/>
              <a:t>Leestekst</a:t>
            </a:r>
          </a:p>
          <a:p>
            <a:pPr lvl="8"/>
            <a:r>
              <a:rPr lang="nl-NL"/>
              <a:t>Subtitel</a:t>
            </a:r>
          </a:p>
        </p:txBody>
      </p:sp>
      <p:sp>
        <p:nvSpPr>
          <p:cNvPr id="5" name="Tekstvak 4">
            <a:extLst>
              <a:ext uri="{FF2B5EF4-FFF2-40B4-BE49-F238E27FC236}">
                <a16:creationId xmlns:a16="http://schemas.microsoft.com/office/drawing/2014/main" id="{DA6621DD-BDCD-46CA-8A6F-90B3DC62D7E8}"/>
              </a:ext>
            </a:extLst>
          </p:cNvPr>
          <p:cNvSpPr txBox="1"/>
          <p:nvPr userDrawn="1"/>
        </p:nvSpPr>
        <p:spPr>
          <a:xfrm>
            <a:off x="0" y="-256190"/>
            <a:ext cx="12192000" cy="161583"/>
          </a:xfrm>
          <a:prstGeom prst="rect">
            <a:avLst/>
          </a:prstGeom>
          <a:noFill/>
        </p:spPr>
        <p:txBody>
          <a:bodyPr wrap="square" lIns="0" tIns="0" rIns="0" bIns="0" rtlCol="0">
            <a:spAutoFit/>
          </a:bodyPr>
          <a:lstStyle/>
          <a:p>
            <a:pPr algn="l"/>
            <a:r>
              <a:rPr lang="nl-NL" sz="1050" b="1">
                <a:solidFill>
                  <a:schemeClr val="tx2"/>
                </a:solidFill>
                <a:latin typeface="+mj-lt"/>
                <a:cs typeface="Calibri" panose="020F0502020204030204" pitchFamily="34" charset="0"/>
              </a:rPr>
              <a:t>TEMPLATE: </a:t>
            </a:r>
            <a:r>
              <a:rPr lang="nl-NL" sz="1050" b="0">
                <a:solidFill>
                  <a:schemeClr val="tx2"/>
                </a:solidFill>
                <a:latin typeface="+mj-lt"/>
                <a:cs typeface="Calibri" panose="020F0502020204030204" pitchFamily="34" charset="0"/>
              </a:rPr>
              <a:t>TEKST</a:t>
            </a:r>
          </a:p>
        </p:txBody>
      </p:sp>
      <p:grpSp>
        <p:nvGrpSpPr>
          <p:cNvPr id="16" name="HAAK LIJN">
            <a:extLst>
              <a:ext uri="{FF2B5EF4-FFF2-40B4-BE49-F238E27FC236}">
                <a16:creationId xmlns:a16="http://schemas.microsoft.com/office/drawing/2014/main" id="{21256FA1-9CDC-4DD9-9786-CD0521601BAC}"/>
              </a:ext>
            </a:extLst>
          </p:cNvPr>
          <p:cNvGrpSpPr/>
          <p:nvPr userDrawn="1"/>
        </p:nvGrpSpPr>
        <p:grpSpPr>
          <a:xfrm>
            <a:off x="540812" y="0"/>
            <a:ext cx="76800" cy="6858000"/>
            <a:chOff x="578912" y="0"/>
            <a:chExt cx="76800" cy="6858000"/>
          </a:xfrm>
        </p:grpSpPr>
        <p:cxnSp>
          <p:nvCxnSpPr>
            <p:cNvPr id="17" name="LIJN">
              <a:extLst>
                <a:ext uri="{FF2B5EF4-FFF2-40B4-BE49-F238E27FC236}">
                  <a16:creationId xmlns:a16="http://schemas.microsoft.com/office/drawing/2014/main" id="{6162A1A5-4D92-46A9-8DEE-AC6D219D295C}"/>
                </a:ext>
              </a:extLst>
            </p:cNvPr>
            <p:cNvCxnSpPr>
              <a:cxnSpLocks/>
            </p:cNvCxnSpPr>
            <p:nvPr userDrawn="1"/>
          </p:nvCxnSpPr>
          <p:spPr>
            <a:xfrm>
              <a:off x="617312" y="900113"/>
              <a:ext cx="0" cy="5957887"/>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134BDBCE-3724-4AB1-94CF-2AAD6335F94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8912" y="652464"/>
              <a:ext cx="76800" cy="201600"/>
            </a:xfrm>
            <a:prstGeom prst="rect">
              <a:avLst/>
            </a:prstGeom>
          </p:spPr>
        </p:pic>
        <p:cxnSp>
          <p:nvCxnSpPr>
            <p:cNvPr id="26" name="LIJN">
              <a:extLst>
                <a:ext uri="{FF2B5EF4-FFF2-40B4-BE49-F238E27FC236}">
                  <a16:creationId xmlns:a16="http://schemas.microsoft.com/office/drawing/2014/main" id="{C77C3344-B6C8-4C3E-A14D-48C2288B2467}"/>
                </a:ext>
              </a:extLst>
            </p:cNvPr>
            <p:cNvCxnSpPr>
              <a:cxnSpLocks/>
            </p:cNvCxnSpPr>
            <p:nvPr userDrawn="1"/>
          </p:nvCxnSpPr>
          <p:spPr>
            <a:xfrm>
              <a:off x="617312" y="0"/>
              <a:ext cx="0" cy="595314"/>
            </a:xfrm>
            <a:prstGeom prst="line">
              <a:avLst/>
            </a:prstGeom>
            <a:ln w="72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03" name="Logo">
            <a:extLst>
              <a:ext uri="{FF2B5EF4-FFF2-40B4-BE49-F238E27FC236}">
                <a16:creationId xmlns:a16="http://schemas.microsoft.com/office/drawing/2014/main" id="{683231CA-E564-4317-8817-8643DD571F4D}"/>
              </a:ext>
            </a:extLst>
          </p:cNvPr>
          <p:cNvSpPr>
            <a:spLocks noGrp="1"/>
          </p:cNvSpPr>
          <p:nvPr>
            <p:ph type="body" orient="vert" idx="15" hasCustomPrompt="1"/>
          </p:nvPr>
        </p:nvSpPr>
        <p:spPr>
          <a:xfrm>
            <a:off x="10549612" y="6480355"/>
            <a:ext cx="1060019" cy="185413"/>
          </a:xfrm>
          <a:blipFill>
            <a:blip r:embed="rId6" cstate="screen">
              <a:extLst>
                <a:ext uri="{28A0092B-C50C-407E-A947-70E740481C1C}">
                  <a14:useLocalDpi xmlns:a14="http://schemas.microsoft.com/office/drawing/2010/main"/>
                </a:ext>
              </a:extLst>
            </a:blip>
            <a:stretch>
              <a:fillRect/>
            </a:stretch>
          </a:blipFill>
        </p:spPr>
        <p:txBody>
          <a:bodyPr vert="horz" lIns="0" tIns="0" rIns="0" bIns="0"/>
          <a:lstStyle>
            <a:lvl1pPr marL="0" indent="0">
              <a:buNone/>
              <a:defRPr sz="1000" i="1">
                <a:solidFill>
                  <a:schemeClr val="bg2"/>
                </a:solidFill>
              </a:defRPr>
            </a:lvl1pPr>
            <a:lvl2pPr>
              <a:defRPr/>
            </a:lvl2pPr>
            <a:lvl3pPr>
              <a:defRPr/>
            </a:lvl3pPr>
            <a:lvl4pPr>
              <a:defRPr/>
            </a:lvl4pPr>
            <a:lvl5pPr>
              <a:defRPr/>
            </a:lvl5pPr>
            <a:lvl6pPr>
              <a:defRPr/>
            </a:lvl6pPr>
            <a:lvl7pPr>
              <a:defRPr/>
            </a:lvl7pPr>
            <a:lvl8pPr>
              <a:defRPr/>
            </a:lvl8pPr>
            <a:lvl9pPr>
              <a:defRPr/>
            </a:lvl9pPr>
          </a:lstStyle>
          <a:p>
            <a:pPr lvl="0"/>
            <a:r>
              <a:rPr lang="nl-NL"/>
              <a:t>    </a:t>
            </a:r>
          </a:p>
        </p:txBody>
      </p:sp>
      <p:sp>
        <p:nvSpPr>
          <p:cNvPr id="7" name="Dianummer">
            <a:extLst>
              <a:ext uri="{FF2B5EF4-FFF2-40B4-BE49-F238E27FC236}">
                <a16:creationId xmlns:a16="http://schemas.microsoft.com/office/drawing/2014/main" id="{5154FA8C-50A8-4470-ACA2-5ABE58D7913E}"/>
              </a:ext>
            </a:extLst>
          </p:cNvPr>
          <p:cNvSpPr>
            <a:spLocks noGrp="1"/>
          </p:cNvSpPr>
          <p:nvPr>
            <p:ph type="sldNum" sz="quarter" idx="17"/>
          </p:nvPr>
        </p:nvSpPr>
        <p:spPr/>
        <p:txBody>
          <a:bodyPr/>
          <a:lstStyle/>
          <a:p>
            <a:fld id="{5EC93C5F-DB18-4797-88B9-B8B0D60519FD}" type="slidenum">
              <a:rPr lang="nl-NL" smtClean="0"/>
              <a:pPr/>
              <a:t>‹nr.›</a:t>
            </a:fld>
            <a:endParaRPr lang="nl-NL"/>
          </a:p>
        </p:txBody>
      </p:sp>
      <p:sp>
        <p:nvSpPr>
          <p:cNvPr id="4" name="Voettekst">
            <a:extLst>
              <a:ext uri="{FF2B5EF4-FFF2-40B4-BE49-F238E27FC236}">
                <a16:creationId xmlns:a16="http://schemas.microsoft.com/office/drawing/2014/main" id="{84E9FDE4-1A7F-4A5C-AC53-B36C6F9E0548}"/>
              </a:ext>
            </a:extLst>
          </p:cNvPr>
          <p:cNvSpPr>
            <a:spLocks noGrp="1"/>
          </p:cNvSpPr>
          <p:nvPr>
            <p:ph type="ftr" sz="quarter" idx="16"/>
          </p:nvPr>
        </p:nvSpPr>
        <p:spPr/>
        <p:txBody>
          <a:bodyPr/>
          <a:lstStyle/>
          <a:p>
            <a:r>
              <a:rPr lang="nl-NL"/>
              <a:t>TNO Demo presentatie 2022</a:t>
            </a:r>
          </a:p>
        </p:txBody>
      </p:sp>
      <p:sp>
        <p:nvSpPr>
          <p:cNvPr id="6" name="Ondertitel">
            <a:extLst>
              <a:ext uri="{FF2B5EF4-FFF2-40B4-BE49-F238E27FC236}">
                <a16:creationId xmlns:a16="http://schemas.microsoft.com/office/drawing/2014/main" id="{D087FE13-DC03-4A42-925F-D0677F5B0C5C}"/>
              </a:ext>
            </a:extLst>
          </p:cNvPr>
          <p:cNvSpPr>
            <a:spLocks noGrp="1"/>
          </p:cNvSpPr>
          <p:nvPr>
            <p:ph type="subTitle" idx="10" hasCustomPrompt="1"/>
          </p:nvPr>
        </p:nvSpPr>
        <p:spPr>
          <a:xfrm>
            <a:off x="777244" y="924516"/>
            <a:ext cx="10827096" cy="349200"/>
          </a:xfrm>
        </p:spPr>
        <p:txBody>
          <a:bodyPr/>
          <a:lstStyle>
            <a:lvl1pPr marL="0" indent="0" algn="l">
              <a:buNone/>
              <a:defRPr sz="3000" cap="all" baseline="0">
                <a:solidFill>
                  <a:schemeClr val="tx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Plaats tweede titel hier</a:t>
            </a:r>
          </a:p>
        </p:txBody>
      </p:sp>
      <p:sp>
        <p:nvSpPr>
          <p:cNvPr id="8" name="Titel">
            <a:extLst>
              <a:ext uri="{FF2B5EF4-FFF2-40B4-BE49-F238E27FC236}">
                <a16:creationId xmlns:a16="http://schemas.microsoft.com/office/drawing/2014/main" id="{08B72B07-1936-49ED-9125-9D212B7EBB92}"/>
              </a:ext>
            </a:extLst>
          </p:cNvPr>
          <p:cNvSpPr>
            <a:spLocks noGrp="1"/>
          </p:cNvSpPr>
          <p:nvPr>
            <p:ph type="title" hasCustomPrompt="1"/>
          </p:nvPr>
        </p:nvSpPr>
        <p:spPr/>
        <p:txBody>
          <a:bodyPr/>
          <a:lstStyle/>
          <a:p>
            <a:r>
              <a:rPr lang="nl-NL"/>
              <a:t>Plaats eerste titel hier</a:t>
            </a:r>
          </a:p>
        </p:txBody>
      </p:sp>
      <p:sp>
        <p:nvSpPr>
          <p:cNvPr id="2" name="Date Placeholder 1">
            <a:extLst>
              <a:ext uri="{FF2B5EF4-FFF2-40B4-BE49-F238E27FC236}">
                <a16:creationId xmlns:a16="http://schemas.microsoft.com/office/drawing/2014/main" id="{E5244ECB-66F5-4677-81F2-972B9FCA0F8B}"/>
              </a:ext>
            </a:extLst>
          </p:cNvPr>
          <p:cNvSpPr>
            <a:spLocks noGrp="1"/>
          </p:cNvSpPr>
          <p:nvPr>
            <p:ph type="dt" sz="half" idx="18"/>
          </p:nvPr>
        </p:nvSpPr>
        <p:spPr/>
        <p:txBody>
          <a:bodyPr/>
          <a:lstStyle/>
          <a:p>
            <a:fld id="{B9C674EA-4036-FF4D-A1CE-05DE1256C056}" type="datetime1">
              <a:rPr lang="en-US" smtClean="0"/>
              <a:t>11/13/2025</a:t>
            </a:fld>
            <a:endParaRPr lang="nl-NL"/>
          </a:p>
        </p:txBody>
      </p:sp>
      <p:sp>
        <p:nvSpPr>
          <p:cNvPr id="9" name="TextBox 8">
            <a:extLst>
              <a:ext uri="{FF2B5EF4-FFF2-40B4-BE49-F238E27FC236}">
                <a16:creationId xmlns:a16="http://schemas.microsoft.com/office/drawing/2014/main" id="{A93ACA0C-0E2F-4FE2-AFBF-F18911E5EA39}"/>
              </a:ext>
            </a:extLst>
          </p:cNvPr>
          <p:cNvSpPr txBox="1"/>
          <p:nvPr userDrawn="1"/>
        </p:nvSpPr>
        <p:spPr>
          <a:xfrm>
            <a:off x="5793288" y="6444406"/>
            <a:ext cx="1149674" cy="276999"/>
          </a:xfrm>
          <a:prstGeom prst="rect">
            <a:avLst/>
          </a:prstGeom>
          <a:noFill/>
        </p:spPr>
        <p:txBody>
          <a:bodyPr wrap="none" rtlCol="0">
            <a:spAutoFit/>
          </a:bodyPr>
          <a:lstStyle/>
          <a:p>
            <a:r>
              <a:rPr lang="nl-NL" sz="1200" b="1"/>
              <a:t>TNO INTERNAL</a:t>
            </a:r>
          </a:p>
        </p:txBody>
      </p:sp>
    </p:spTree>
    <p:extLst>
      <p:ext uri="{BB962C8B-B14F-4D97-AF65-F5344CB8AC3E}">
        <p14:creationId xmlns:p14="http://schemas.microsoft.com/office/powerpoint/2010/main" val="69982517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page blue">
    <p:bg>
      <p:bgPr>
        <a:solidFill>
          <a:schemeClr val="accent1"/>
        </a:solidFill>
        <a:effectLst/>
      </p:bgPr>
    </p:bg>
    <p:spTree>
      <p:nvGrpSpPr>
        <p:cNvPr id="1" name=""/>
        <p:cNvGrpSpPr/>
        <p:nvPr/>
      </p:nvGrpSpPr>
      <p:grpSpPr>
        <a:xfrm>
          <a:off x="0" y="0"/>
          <a:ext cx="0" cy="0"/>
          <a:chOff x="0" y="0"/>
          <a:chExt cx="0" cy="0"/>
        </a:xfrm>
      </p:grpSpPr>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731837" y="-414242"/>
            <a:ext cx="1306448"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Titlepage</a:t>
            </a:r>
            <a:r>
              <a:rPr lang="nl-NL" sz="1600" b="0" i="0" cap="none" baseline="0" noProof="0">
                <a:solidFill>
                  <a:schemeClr val="accent1"/>
                </a:solidFill>
                <a:latin typeface="Arial" panose="020B0604020202020204" pitchFamily="34" charset="0"/>
              </a:rPr>
              <a:t> blue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nl-NL" noProof="0"/>
              <a:t>Presentation </a:t>
            </a:r>
            <a:br>
              <a:rPr lang="nl-NL" noProof="0"/>
            </a:br>
            <a:r>
              <a:rPr lang="nl-NL" noProof="0" err="1"/>
              <a:t>title</a:t>
            </a:r>
            <a:r>
              <a:rPr lang="nl-NL" noProof="0"/>
              <a:t>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Name Speaker | </a:t>
            </a:r>
            <a:r>
              <a:rPr lang="nl-NL" noProof="0" err="1"/>
              <a:t>Location</a:t>
            </a:r>
            <a:endParaRPr lang="nl-NL" noProof="0"/>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D2677DC7-ACCA-964A-A745-0C6773F821D5}" type="datetime1">
              <a:rPr lang="en-US" smtClean="0"/>
              <a:t>11/13/2025</a:t>
            </a:fld>
            <a:endParaRPr lang="nl-NL"/>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nl-NL" err="1"/>
              <a:t>Place</a:t>
            </a:r>
            <a:r>
              <a:rPr lang="nl-NL"/>
              <a:t> a </a:t>
            </a:r>
            <a:r>
              <a:rPr lang="nl-NL" err="1"/>
              <a:t>subtitle</a:t>
            </a:r>
            <a:r>
              <a:rPr lang="nl-NL"/>
              <a:t> here</a:t>
            </a:r>
          </a:p>
        </p:txBody>
      </p:sp>
    </p:spTree>
    <p:extLst>
      <p:ext uri="{BB962C8B-B14F-4D97-AF65-F5344CB8AC3E}">
        <p14:creationId xmlns:p14="http://schemas.microsoft.com/office/powerpoint/2010/main" val="343322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page full image">
    <p:spTree>
      <p:nvGrpSpPr>
        <p:cNvPr id="1" name=""/>
        <p:cNvGrpSpPr/>
        <p:nvPr/>
      </p:nvGrpSpPr>
      <p:grpSpPr>
        <a:xfrm>
          <a:off x="0" y="0"/>
          <a:ext cx="0" cy="0"/>
          <a:chOff x="0" y="0"/>
          <a:chExt cx="0" cy="0"/>
        </a:xfrm>
      </p:grpSpPr>
      <p:sp>
        <p:nvSpPr>
          <p:cNvPr id="173" name="Tijdelijke aanduiding voor afbeelding 172">
            <a:extLst>
              <a:ext uri="{FF2B5EF4-FFF2-40B4-BE49-F238E27FC236}">
                <a16:creationId xmlns:a16="http://schemas.microsoft.com/office/drawing/2014/main" id="{8085EFAF-D64C-4474-9B27-403072446E63}"/>
              </a:ext>
            </a:extLst>
          </p:cNvPr>
          <p:cNvSpPr>
            <a:spLocks noGrp="1"/>
          </p:cNvSpPr>
          <p:nvPr>
            <p:ph type="pic" sz="quarter" idx="13" hasCustomPrompt="1"/>
          </p:nvPr>
        </p:nvSpPr>
        <p:spPr>
          <a:xfrm>
            <a:off x="0" y="-500063"/>
            <a:ext cx="12192000" cy="7358063"/>
          </a:xfrm>
          <a:custGeom>
            <a:avLst/>
            <a:gdLst>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507553 w 12192000"/>
              <a:gd name="connsiteY19" fmla="*/ 498354 h 7356355"/>
              <a:gd name="connsiteX20" fmla="*/ 10275921 w 12192000"/>
              <a:gd name="connsiteY20" fmla="*/ 498354 h 7356355"/>
              <a:gd name="connsiteX21" fmla="*/ 10321178 w 12192000"/>
              <a:gd name="connsiteY21" fmla="*/ 489217 h 7356355"/>
              <a:gd name="connsiteX22" fmla="*/ 10372340 w 12192000"/>
              <a:gd name="connsiteY22" fmla="*/ 447087 h 7356355"/>
              <a:gd name="connsiteX23" fmla="*/ 10385563 w 12192000"/>
              <a:gd name="connsiteY23" fmla="*/ 416383 h 7356355"/>
              <a:gd name="connsiteX24" fmla="*/ 10391275 w 12192000"/>
              <a:gd name="connsiteY24" fmla="*/ 385859 h 7356355"/>
              <a:gd name="connsiteX25" fmla="*/ 10391275 w 12192000"/>
              <a:gd name="connsiteY25" fmla="*/ 396360 h 7356355"/>
              <a:gd name="connsiteX26" fmla="*/ 10391643 w 12192000"/>
              <a:gd name="connsiteY26" fmla="*/ 383893 h 7356355"/>
              <a:gd name="connsiteX27" fmla="*/ 10391275 w 12192000"/>
              <a:gd name="connsiteY27" fmla="*/ 385859 h 7356355"/>
              <a:gd name="connsiteX28" fmla="*/ 10391275 w 12192000"/>
              <a:gd name="connsiteY28" fmla="*/ 116957 h 7356355"/>
              <a:gd name="connsiteX29" fmla="*/ 10507558 w 12192000"/>
              <a:gd name="connsiteY29" fmla="*/ 674 h 7356355"/>
              <a:gd name="connsiteX30" fmla="*/ 10835325 w 12192000"/>
              <a:gd name="connsiteY30" fmla="*/ 674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275921 w 12192000"/>
              <a:gd name="connsiteY19" fmla="*/ 498354 h 7356355"/>
              <a:gd name="connsiteX20" fmla="*/ 10321178 w 12192000"/>
              <a:gd name="connsiteY20" fmla="*/ 489217 h 7356355"/>
              <a:gd name="connsiteX21" fmla="*/ 10372340 w 12192000"/>
              <a:gd name="connsiteY21" fmla="*/ 447087 h 7356355"/>
              <a:gd name="connsiteX22" fmla="*/ 10385563 w 12192000"/>
              <a:gd name="connsiteY22" fmla="*/ 416383 h 7356355"/>
              <a:gd name="connsiteX23" fmla="*/ 10391275 w 12192000"/>
              <a:gd name="connsiteY23" fmla="*/ 385859 h 7356355"/>
              <a:gd name="connsiteX24" fmla="*/ 10391275 w 12192000"/>
              <a:gd name="connsiteY24" fmla="*/ 396360 h 7356355"/>
              <a:gd name="connsiteX25" fmla="*/ 10391643 w 12192000"/>
              <a:gd name="connsiteY25" fmla="*/ 383893 h 7356355"/>
              <a:gd name="connsiteX26" fmla="*/ 10391275 w 12192000"/>
              <a:gd name="connsiteY26" fmla="*/ 385859 h 7356355"/>
              <a:gd name="connsiteX27" fmla="*/ 10391275 w 12192000"/>
              <a:gd name="connsiteY27" fmla="*/ 116957 h 7356355"/>
              <a:gd name="connsiteX28" fmla="*/ 10507558 w 12192000"/>
              <a:gd name="connsiteY28" fmla="*/ 674 h 7356355"/>
              <a:gd name="connsiteX29" fmla="*/ 10835325 w 12192000"/>
              <a:gd name="connsiteY29" fmla="*/ 674 h 7356355"/>
              <a:gd name="connsiteX30" fmla="*/ 10838663 w 12192000"/>
              <a:gd name="connsiteY30"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275921 w 12192000"/>
              <a:gd name="connsiteY18" fmla="*/ 498354 h 7356355"/>
              <a:gd name="connsiteX19" fmla="*/ 10321178 w 12192000"/>
              <a:gd name="connsiteY19" fmla="*/ 489217 h 7356355"/>
              <a:gd name="connsiteX20" fmla="*/ 10372340 w 12192000"/>
              <a:gd name="connsiteY20" fmla="*/ 447087 h 7356355"/>
              <a:gd name="connsiteX21" fmla="*/ 10385563 w 12192000"/>
              <a:gd name="connsiteY21" fmla="*/ 416383 h 7356355"/>
              <a:gd name="connsiteX22" fmla="*/ 10391275 w 12192000"/>
              <a:gd name="connsiteY22" fmla="*/ 385859 h 7356355"/>
              <a:gd name="connsiteX23" fmla="*/ 10391275 w 12192000"/>
              <a:gd name="connsiteY23" fmla="*/ 396360 h 7356355"/>
              <a:gd name="connsiteX24" fmla="*/ 10391643 w 12192000"/>
              <a:gd name="connsiteY24" fmla="*/ 383893 h 7356355"/>
              <a:gd name="connsiteX25" fmla="*/ 10391275 w 12192000"/>
              <a:gd name="connsiteY25" fmla="*/ 385859 h 7356355"/>
              <a:gd name="connsiteX26" fmla="*/ 10391275 w 12192000"/>
              <a:gd name="connsiteY26" fmla="*/ 116957 h 7356355"/>
              <a:gd name="connsiteX27" fmla="*/ 10507558 w 12192000"/>
              <a:gd name="connsiteY27" fmla="*/ 674 h 7356355"/>
              <a:gd name="connsiteX28" fmla="*/ 10835325 w 12192000"/>
              <a:gd name="connsiteY28" fmla="*/ 674 h 7356355"/>
              <a:gd name="connsiteX29" fmla="*/ 10838663 w 12192000"/>
              <a:gd name="connsiteY29"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2192000 w 12192000"/>
              <a:gd name="connsiteY13" fmla="*/ 498355 h 7356355"/>
              <a:gd name="connsiteX14" fmla="*/ 12192000 w 12192000"/>
              <a:gd name="connsiteY14" fmla="*/ 7356355 h 7356355"/>
              <a:gd name="connsiteX15" fmla="*/ 0 w 12192000"/>
              <a:gd name="connsiteY15" fmla="*/ 7356355 h 7356355"/>
              <a:gd name="connsiteX16" fmla="*/ 0 w 12192000"/>
              <a:gd name="connsiteY16" fmla="*/ 498355 h 7356355"/>
              <a:gd name="connsiteX17" fmla="*/ 10275921 w 12192000"/>
              <a:gd name="connsiteY17" fmla="*/ 498354 h 7356355"/>
              <a:gd name="connsiteX18" fmla="*/ 10321178 w 12192000"/>
              <a:gd name="connsiteY18" fmla="*/ 489217 h 7356355"/>
              <a:gd name="connsiteX19" fmla="*/ 10372340 w 12192000"/>
              <a:gd name="connsiteY19" fmla="*/ 447087 h 7356355"/>
              <a:gd name="connsiteX20" fmla="*/ 10385563 w 12192000"/>
              <a:gd name="connsiteY20" fmla="*/ 416383 h 7356355"/>
              <a:gd name="connsiteX21" fmla="*/ 10391275 w 12192000"/>
              <a:gd name="connsiteY21" fmla="*/ 385859 h 7356355"/>
              <a:gd name="connsiteX22" fmla="*/ 10391275 w 12192000"/>
              <a:gd name="connsiteY22" fmla="*/ 396360 h 7356355"/>
              <a:gd name="connsiteX23" fmla="*/ 10391643 w 12192000"/>
              <a:gd name="connsiteY23" fmla="*/ 383893 h 7356355"/>
              <a:gd name="connsiteX24" fmla="*/ 10391275 w 12192000"/>
              <a:gd name="connsiteY24" fmla="*/ 385859 h 7356355"/>
              <a:gd name="connsiteX25" fmla="*/ 10391275 w 12192000"/>
              <a:gd name="connsiteY25" fmla="*/ 116957 h 7356355"/>
              <a:gd name="connsiteX26" fmla="*/ 10507558 w 12192000"/>
              <a:gd name="connsiteY26" fmla="*/ 674 h 7356355"/>
              <a:gd name="connsiteX27" fmla="*/ 10835325 w 12192000"/>
              <a:gd name="connsiteY27" fmla="*/ 674 h 7356355"/>
              <a:gd name="connsiteX28" fmla="*/ 10838663 w 12192000"/>
              <a:gd name="connsiteY28"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2192000 w 12192000"/>
              <a:gd name="connsiteY12" fmla="*/ 498355 h 7356355"/>
              <a:gd name="connsiteX13" fmla="*/ 12192000 w 12192000"/>
              <a:gd name="connsiteY13" fmla="*/ 7356355 h 7356355"/>
              <a:gd name="connsiteX14" fmla="*/ 0 w 12192000"/>
              <a:gd name="connsiteY14" fmla="*/ 7356355 h 7356355"/>
              <a:gd name="connsiteX15" fmla="*/ 0 w 12192000"/>
              <a:gd name="connsiteY15" fmla="*/ 498355 h 7356355"/>
              <a:gd name="connsiteX16" fmla="*/ 10275921 w 12192000"/>
              <a:gd name="connsiteY16" fmla="*/ 498354 h 7356355"/>
              <a:gd name="connsiteX17" fmla="*/ 10321178 w 12192000"/>
              <a:gd name="connsiteY17" fmla="*/ 489217 h 7356355"/>
              <a:gd name="connsiteX18" fmla="*/ 10372340 w 12192000"/>
              <a:gd name="connsiteY18" fmla="*/ 447087 h 7356355"/>
              <a:gd name="connsiteX19" fmla="*/ 10385563 w 12192000"/>
              <a:gd name="connsiteY19" fmla="*/ 416383 h 7356355"/>
              <a:gd name="connsiteX20" fmla="*/ 10391275 w 12192000"/>
              <a:gd name="connsiteY20" fmla="*/ 385859 h 7356355"/>
              <a:gd name="connsiteX21" fmla="*/ 10391275 w 12192000"/>
              <a:gd name="connsiteY21" fmla="*/ 396360 h 7356355"/>
              <a:gd name="connsiteX22" fmla="*/ 10391643 w 12192000"/>
              <a:gd name="connsiteY22" fmla="*/ 383893 h 7356355"/>
              <a:gd name="connsiteX23" fmla="*/ 10391275 w 12192000"/>
              <a:gd name="connsiteY23" fmla="*/ 385859 h 7356355"/>
              <a:gd name="connsiteX24" fmla="*/ 10391275 w 12192000"/>
              <a:gd name="connsiteY24" fmla="*/ 116957 h 7356355"/>
              <a:gd name="connsiteX25" fmla="*/ 10507558 w 12192000"/>
              <a:gd name="connsiteY25" fmla="*/ 674 h 7356355"/>
              <a:gd name="connsiteX26" fmla="*/ 10835325 w 12192000"/>
              <a:gd name="connsiteY26" fmla="*/ 674 h 7356355"/>
              <a:gd name="connsiteX27" fmla="*/ 10838663 w 12192000"/>
              <a:gd name="connsiteY27" fmla="*/ 0 h 73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7356355">
                <a:moveTo>
                  <a:pt x="10838663" y="0"/>
                </a:moveTo>
                <a:lnTo>
                  <a:pt x="10855249" y="674"/>
                </a:lnTo>
                <a:lnTo>
                  <a:pt x="11026044" y="674"/>
                </a:lnTo>
                <a:cubicBezTo>
                  <a:pt x="11026052" y="674"/>
                  <a:pt x="11026060" y="673"/>
                  <a:pt x="11026068" y="673"/>
                </a:cubicBezTo>
                <a:cubicBezTo>
                  <a:pt x="11026070" y="673"/>
                  <a:pt x="11026071" y="674"/>
                  <a:pt x="11026073" y="674"/>
                </a:cubicBezTo>
                <a:lnTo>
                  <a:pt x="11354992" y="674"/>
                </a:lnTo>
                <a:cubicBezTo>
                  <a:pt x="11403158" y="674"/>
                  <a:pt x="11444484" y="29959"/>
                  <a:pt x="11462137" y="71695"/>
                </a:cubicBezTo>
                <a:lnTo>
                  <a:pt x="11471002" y="115606"/>
                </a:lnTo>
                <a:lnTo>
                  <a:pt x="11472532" y="116284"/>
                </a:lnTo>
                <a:lnTo>
                  <a:pt x="11472532" y="381399"/>
                </a:lnTo>
                <a:cubicBezTo>
                  <a:pt x="11472532" y="429565"/>
                  <a:pt x="11501817" y="470891"/>
                  <a:pt x="11543553" y="488544"/>
                </a:cubicBezTo>
                <a:lnTo>
                  <a:pt x="11588810" y="497681"/>
                </a:lnTo>
                <a:lnTo>
                  <a:pt x="12192000" y="498355"/>
                </a:lnTo>
                <a:lnTo>
                  <a:pt x="12192000" y="7356355"/>
                </a:lnTo>
                <a:lnTo>
                  <a:pt x="0" y="7356355"/>
                </a:lnTo>
                <a:lnTo>
                  <a:pt x="0" y="498355"/>
                </a:lnTo>
                <a:lnTo>
                  <a:pt x="10275921" y="498354"/>
                </a:lnTo>
                <a:lnTo>
                  <a:pt x="10321178" y="489217"/>
                </a:lnTo>
                <a:cubicBezTo>
                  <a:pt x="10342046" y="480390"/>
                  <a:pt x="10359801" y="465646"/>
                  <a:pt x="10372340" y="447087"/>
                </a:cubicBezTo>
                <a:cubicBezTo>
                  <a:pt x="10380320" y="437745"/>
                  <a:pt x="10383537" y="427213"/>
                  <a:pt x="10385563" y="416383"/>
                </a:cubicBezTo>
                <a:lnTo>
                  <a:pt x="10391275" y="385859"/>
                </a:lnTo>
                <a:lnTo>
                  <a:pt x="10391275" y="396360"/>
                </a:lnTo>
                <a:cubicBezTo>
                  <a:pt x="10391398" y="396967"/>
                  <a:pt x="10391520" y="383286"/>
                  <a:pt x="10391643" y="383893"/>
                </a:cubicBezTo>
                <a:cubicBezTo>
                  <a:pt x="10391520" y="384548"/>
                  <a:pt x="10391398" y="385204"/>
                  <a:pt x="10391275" y="385859"/>
                </a:cubicBezTo>
                <a:lnTo>
                  <a:pt x="10391275" y="116957"/>
                </a:lnTo>
                <a:cubicBezTo>
                  <a:pt x="10391275" y="52736"/>
                  <a:pt x="10443337" y="674"/>
                  <a:pt x="10507558" y="674"/>
                </a:cubicBezTo>
                <a:lnTo>
                  <a:pt x="10835325" y="674"/>
                </a:lnTo>
                <a:lnTo>
                  <a:pt x="10838663" y="0"/>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noProof="0"/>
              <a:t> </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731837" y="-414242"/>
            <a:ext cx="1832233"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Titlepage</a:t>
            </a:r>
            <a:r>
              <a:rPr lang="nl-NL" sz="1600" b="0" i="0" cap="none" baseline="0" noProof="0">
                <a:solidFill>
                  <a:schemeClr val="accent1"/>
                </a:solidFill>
                <a:latin typeface="Arial" panose="020B0604020202020204" pitchFamily="34" charset="0"/>
              </a:rPr>
              <a:t> full image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257299" y="1412875"/>
            <a:ext cx="9677402" cy="1742411"/>
          </a:xfrm>
        </p:spPr>
        <p:txBody>
          <a:bodyPr anchor="b"/>
          <a:lstStyle>
            <a:lvl1pPr algn="ctr">
              <a:lnSpc>
                <a:spcPct val="80000"/>
              </a:lnSpc>
              <a:defRPr sz="6000">
                <a:solidFill>
                  <a:schemeClr val="bg1"/>
                </a:solidFill>
              </a:defRPr>
            </a:lvl1pPr>
          </a:lstStyle>
          <a:p>
            <a:r>
              <a:rPr lang="nl-NL" noProof="0"/>
              <a:t>Presentation </a:t>
            </a:r>
            <a:br>
              <a:rPr lang="nl-NL" noProof="0"/>
            </a:br>
            <a:r>
              <a:rPr lang="nl-NL" noProof="0" err="1"/>
              <a:t>title</a:t>
            </a:r>
            <a:r>
              <a:rPr lang="nl-NL" noProof="0"/>
              <a:t>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3411745" y="3283353"/>
            <a:ext cx="5368509" cy="395785"/>
          </a:xfrm>
        </p:spPr>
        <p:txBody>
          <a:bodyPr anchor="b"/>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Name Speaker | </a:t>
            </a:r>
            <a:r>
              <a:rPr lang="nl-NL" noProof="0" err="1"/>
              <a:t>Location</a:t>
            </a:r>
            <a:endParaRPr lang="nl-NL" noProof="0"/>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3411745" y="3785271"/>
            <a:ext cx="5368508" cy="301915"/>
          </a:xfrm>
        </p:spPr>
        <p:txBody>
          <a:bodyPr/>
          <a:lstStyle>
            <a:lvl1pPr algn="ctr">
              <a:defRPr sz="1600">
                <a:solidFill>
                  <a:schemeClr val="bg1"/>
                </a:solidFill>
              </a:defRPr>
            </a:lvl1pPr>
          </a:lstStyle>
          <a:p>
            <a:fld id="{3DED4B8C-1A8B-C740-BA64-3DE07528A5F1}" type="datetime1">
              <a:rPr lang="en-US" smtClean="0"/>
              <a:t>11/13/2025</a:t>
            </a:fld>
            <a:endParaRPr lang="nl-NL"/>
          </a:p>
        </p:txBody>
      </p:sp>
      <p:sp>
        <p:nvSpPr>
          <p:cNvPr id="6" name="Tijdelijke aanduiding voor tekst 5">
            <a:extLst>
              <a:ext uri="{FF2B5EF4-FFF2-40B4-BE49-F238E27FC236}">
                <a16:creationId xmlns:a16="http://schemas.microsoft.com/office/drawing/2014/main" id="{F312E544-331C-0F21-CC9F-14019897709F}"/>
              </a:ext>
            </a:extLst>
          </p:cNvPr>
          <p:cNvSpPr>
            <a:spLocks noGrp="1"/>
          </p:cNvSpPr>
          <p:nvPr>
            <p:ph type="body" sz="quarter" idx="14" hasCustomPrompt="1"/>
          </p:nvPr>
        </p:nvSpPr>
        <p:spPr>
          <a:xfrm>
            <a:off x="5011888" y="5391011"/>
            <a:ext cx="2168223" cy="414477"/>
          </a:xfrm>
          <a:prstGeom prst="roundRect">
            <a:avLst>
              <a:gd name="adj" fmla="val 50000"/>
            </a:avLst>
          </a:prstGeom>
          <a:solidFill>
            <a:schemeClr val="accent5"/>
          </a:solidFill>
        </p:spPr>
        <p:txBody>
          <a:bodyPr wrap="none" lIns="144000" tIns="36000" rIns="144000" bIns="36000">
            <a:spAutoFit/>
          </a:bodyPr>
          <a:lstStyle>
            <a:lvl1pPr marL="0" indent="0" algn="ctr">
              <a:buNone/>
              <a:defRPr b="1">
                <a:solidFill>
                  <a:schemeClr val="accent2"/>
                </a:solidFill>
              </a:defRPr>
            </a:lvl1pPr>
          </a:lstStyle>
          <a:p>
            <a:pPr lvl="0"/>
            <a:r>
              <a:rPr lang="nl-NL"/>
              <a:t>Start </a:t>
            </a:r>
            <a:r>
              <a:rPr lang="nl-NL" err="1"/>
              <a:t>presentation</a:t>
            </a:r>
            <a:endParaRPr lang="nl-NL"/>
          </a:p>
        </p:txBody>
      </p:sp>
    </p:spTree>
    <p:extLst>
      <p:ext uri="{BB962C8B-B14F-4D97-AF65-F5344CB8AC3E}">
        <p14:creationId xmlns:p14="http://schemas.microsoft.com/office/powerpoint/2010/main" val="100058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decel="10000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4" grpId="0"/>
      <p:bldP spid="6" grpId="0" animBg="1">
        <p:tmplLst>
          <p:tmpl>
            <p:tnLst>
              <p:par>
                <p:cTn presetID="2" presetClass="entr" presetSubtype="4" decel="100000" fill="hold" nodeType="withEffect">
                  <p:stCondLst>
                    <p:cond delay="17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dot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pic>
        <p:nvPicPr>
          <p:cNvPr id="44" name="Graphic 43">
            <a:extLst>
              <a:ext uri="{FF2B5EF4-FFF2-40B4-BE49-F238E27FC236}">
                <a16:creationId xmlns:a16="http://schemas.microsoft.com/office/drawing/2014/main" id="{E268EF74-D344-B49D-A9AB-FFC03746D66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43" name="Graphic 42">
            <a:extLst>
              <a:ext uri="{FF2B5EF4-FFF2-40B4-BE49-F238E27FC236}">
                <a16:creationId xmlns:a16="http://schemas.microsoft.com/office/drawing/2014/main" id="{B9AAF223-42FD-55BD-081B-0A807B6395F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9567" y="1"/>
            <a:ext cx="6531234" cy="3971924"/>
          </a:xfrm>
          <a:prstGeom prst="rect">
            <a:avLst/>
          </a:prstGeom>
        </p:spPr>
      </p:pic>
      <p:sp>
        <p:nvSpPr>
          <p:cNvPr id="21" name="Rechthoek: afgeronde hoeken 20">
            <a:extLst>
              <a:ext uri="{FF2B5EF4-FFF2-40B4-BE49-F238E27FC236}">
                <a16:creationId xmlns:a16="http://schemas.microsoft.com/office/drawing/2014/main" id="{8778B65F-BF88-4C17-8B7E-1110F69AEE26}"/>
              </a:ext>
            </a:extLst>
          </p:cNvPr>
          <p:cNvSpPr/>
          <p:nvPr userDrawn="1"/>
        </p:nvSpPr>
        <p:spPr>
          <a:xfrm>
            <a:off x="731837" y="-414242"/>
            <a:ext cx="716543"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a:solidFill>
                  <a:schemeClr val="accent1"/>
                </a:solidFill>
                <a:latin typeface="Arial" panose="020B0604020202020204" pitchFamily="34" charset="0"/>
              </a:rPr>
              <a:t>Agenda</a:t>
            </a:r>
          </a:p>
        </p:txBody>
      </p:sp>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noProof="0"/>
              <a:t>Click </a:t>
            </a:r>
            <a:r>
              <a:rPr lang="nl-NL" noProof="0" err="1"/>
              <a:t>the</a:t>
            </a:r>
            <a:r>
              <a:rPr lang="nl-NL" noProof="0"/>
              <a:t> icon below </a:t>
            </a:r>
            <a:br>
              <a:rPr lang="nl-NL" noProof="0"/>
            </a:br>
            <a:r>
              <a:rPr lang="nl-NL" noProof="0" err="1"/>
              <a:t>to</a:t>
            </a:r>
            <a:r>
              <a:rPr lang="nl-NL" noProof="0"/>
              <a:t> </a:t>
            </a:r>
            <a:r>
              <a:rPr lang="nl-NL" noProof="0" err="1"/>
              <a:t>add</a:t>
            </a:r>
            <a:r>
              <a:rPr lang="nl-NL" noProof="0"/>
              <a:t> </a:t>
            </a:r>
            <a:r>
              <a:rPr lang="nl-NL" noProof="0" err="1"/>
              <a:t>an</a:t>
            </a:r>
            <a:r>
              <a:rPr lang="nl-NL" noProof="0"/>
              <a:t>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nl-NL" noProof="0"/>
              <a:t>Place a title here</a:t>
            </a:r>
            <a:endParaRPr lang="nl-NL"/>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p>
        </p:txBody>
      </p:sp>
    </p:spTree>
    <p:extLst>
      <p:ext uri="{BB962C8B-B14F-4D97-AF65-F5344CB8AC3E}">
        <p14:creationId xmlns:p14="http://schemas.microsoft.com/office/powerpoint/2010/main" val="34871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1" name="Rechthoek: afgeronde hoeken 20">
            <a:extLst>
              <a:ext uri="{FF2B5EF4-FFF2-40B4-BE49-F238E27FC236}">
                <a16:creationId xmlns:a16="http://schemas.microsoft.com/office/drawing/2014/main" id="{8778B65F-BF88-4C17-8B7E-1110F69AEE26}"/>
              </a:ext>
            </a:extLst>
          </p:cNvPr>
          <p:cNvSpPr/>
          <p:nvPr userDrawn="1"/>
        </p:nvSpPr>
        <p:spPr>
          <a:xfrm>
            <a:off x="731837" y="-414242"/>
            <a:ext cx="1166986"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a:solidFill>
                  <a:schemeClr val="accent1"/>
                </a:solidFill>
                <a:latin typeface="Arial" panose="020B0604020202020204" pitchFamily="34" charset="0"/>
              </a:rPr>
              <a:t>Agenda blue</a:t>
            </a:r>
          </a:p>
        </p:txBody>
      </p:sp>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noProof="0"/>
              <a:t>Click </a:t>
            </a:r>
            <a:r>
              <a:rPr lang="nl-NL" noProof="0" err="1"/>
              <a:t>the</a:t>
            </a:r>
            <a:r>
              <a:rPr lang="nl-NL" noProof="0"/>
              <a:t> icon below </a:t>
            </a:r>
            <a:br>
              <a:rPr lang="nl-NL" noProof="0"/>
            </a:br>
            <a:r>
              <a:rPr lang="nl-NL" noProof="0" err="1"/>
              <a:t>to</a:t>
            </a:r>
            <a:r>
              <a:rPr lang="nl-NL" noProof="0"/>
              <a:t> </a:t>
            </a:r>
            <a:r>
              <a:rPr lang="nl-NL" noProof="0" err="1"/>
              <a:t>add</a:t>
            </a:r>
            <a:r>
              <a:rPr lang="nl-NL" noProof="0"/>
              <a:t> </a:t>
            </a:r>
            <a:r>
              <a:rPr lang="nl-NL" noProof="0" err="1"/>
              <a:t>an</a:t>
            </a:r>
            <a:r>
              <a:rPr lang="nl-NL" noProof="0"/>
              <a:t>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nl-NL" noProof="0"/>
              <a:t>Place a title here</a:t>
            </a:r>
            <a:endParaRPr lang="nl-NL"/>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p>
        </p:txBody>
      </p:sp>
    </p:spTree>
    <p:extLst>
      <p:ext uri="{BB962C8B-B14F-4D97-AF65-F5344CB8AC3E}">
        <p14:creationId xmlns:p14="http://schemas.microsoft.com/office/powerpoint/2010/main" val="357271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3"/>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0A498F6B-B687-4ABE-9B83-AE4FE198B81F}"/>
              </a:ext>
            </a:extLst>
          </p:cNvPr>
          <p:cNvSpPr/>
          <p:nvPr userDrawn="1"/>
        </p:nvSpPr>
        <p:spPr>
          <a:xfrm>
            <a:off x="731837" y="-413793"/>
            <a:ext cx="376385" cy="22159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endParaRPr lang="nl-NL" sz="1600" b="0" i="0" cap="none" baseline="0" noProof="0">
              <a:solidFill>
                <a:schemeClr val="accent1"/>
              </a:solidFill>
              <a:latin typeface="Arial" panose="020B0604020202020204" pitchFamily="34" charset="0"/>
            </a:endParaRPr>
          </a:p>
        </p:txBody>
      </p:sp>
      <p:sp>
        <p:nvSpPr>
          <p:cNvPr id="122" name="Tijdelijke aanduiding voor tekst 8">
            <a:extLst>
              <a:ext uri="{FF2B5EF4-FFF2-40B4-BE49-F238E27FC236}">
                <a16:creationId xmlns:a16="http://schemas.microsoft.com/office/drawing/2014/main" id="{915615AD-52F7-9706-466E-CF3ECD7151C5}"/>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23" name="Titel 122">
            <a:extLst>
              <a:ext uri="{FF2B5EF4-FFF2-40B4-BE49-F238E27FC236}">
                <a16:creationId xmlns:a16="http://schemas.microsoft.com/office/drawing/2014/main" id="{ADDD288F-1F47-09DE-8053-359936D93962}"/>
              </a:ext>
            </a:extLst>
          </p:cNvPr>
          <p:cNvSpPr>
            <a:spLocks noGrp="1"/>
          </p:cNvSpPr>
          <p:nvPr>
            <p:ph type="title" hasCustomPrompt="1"/>
          </p:nvPr>
        </p:nvSpPr>
        <p:spPr/>
        <p:txBody>
          <a:bodyPr/>
          <a:lstStyle/>
          <a:p>
            <a:r>
              <a:rPr lang="nl-NL" err="1"/>
              <a:t>Place</a:t>
            </a:r>
            <a:r>
              <a:rPr lang="nl-NL"/>
              <a:t> a </a:t>
            </a:r>
            <a:r>
              <a:rPr lang="nl-NL" err="1"/>
              <a:t>title</a:t>
            </a:r>
            <a:r>
              <a:rPr lang="nl-NL"/>
              <a:t> here</a:t>
            </a:r>
          </a:p>
        </p:txBody>
      </p:sp>
      <p:sp>
        <p:nvSpPr>
          <p:cNvPr id="125" name="Tijdelijke aanduiding voor datum 124">
            <a:extLst>
              <a:ext uri="{FF2B5EF4-FFF2-40B4-BE49-F238E27FC236}">
                <a16:creationId xmlns:a16="http://schemas.microsoft.com/office/drawing/2014/main" id="{9BF91E09-0796-D143-BEA8-50AE4C4E748C}"/>
              </a:ext>
            </a:extLst>
          </p:cNvPr>
          <p:cNvSpPr>
            <a:spLocks noGrp="1"/>
          </p:cNvSpPr>
          <p:nvPr>
            <p:ph type="dt" sz="half" idx="15"/>
          </p:nvPr>
        </p:nvSpPr>
        <p:spPr/>
        <p:txBody>
          <a:bodyPr/>
          <a:lstStyle/>
          <a:p>
            <a:fld id="{117AF7DA-B7A2-4841-84E4-9D3060E8335E}" type="datetime1">
              <a:rPr lang="en-US" smtClean="0"/>
              <a:t>11/13/2025</a:t>
            </a:fld>
            <a:endParaRPr lang="nl-NL"/>
          </a:p>
        </p:txBody>
      </p:sp>
      <p:sp>
        <p:nvSpPr>
          <p:cNvPr id="126" name="Tijdelijke aanduiding voor voettekst 125">
            <a:extLst>
              <a:ext uri="{FF2B5EF4-FFF2-40B4-BE49-F238E27FC236}">
                <a16:creationId xmlns:a16="http://schemas.microsoft.com/office/drawing/2014/main" id="{945383CF-2308-C6FE-2656-72D2225DE2F8}"/>
              </a:ext>
            </a:extLst>
          </p:cNvPr>
          <p:cNvSpPr>
            <a:spLocks noGrp="1"/>
          </p:cNvSpPr>
          <p:nvPr>
            <p:ph type="ftr" sz="quarter" idx="16"/>
          </p:nvPr>
        </p:nvSpPr>
        <p:spPr/>
        <p:txBody>
          <a:bodyPr/>
          <a:lstStyle/>
          <a:p>
            <a:r>
              <a:rPr lang="nl-NL"/>
              <a:t>TNO Demo presentatie 2022</a:t>
            </a:r>
          </a:p>
        </p:txBody>
      </p:sp>
      <p:sp>
        <p:nvSpPr>
          <p:cNvPr id="127" name="Tijdelijke aanduiding voor dianummer 126">
            <a:extLst>
              <a:ext uri="{FF2B5EF4-FFF2-40B4-BE49-F238E27FC236}">
                <a16:creationId xmlns:a16="http://schemas.microsoft.com/office/drawing/2014/main" id="{27485487-1F01-ECE4-6915-9AF97883D77B}"/>
              </a:ext>
            </a:extLst>
          </p:cNvPr>
          <p:cNvSpPr>
            <a:spLocks noGrp="1"/>
          </p:cNvSpPr>
          <p:nvPr>
            <p:ph type="sldNum" sz="quarter" idx="17"/>
          </p:nvPr>
        </p:nvSpPr>
        <p:spPr/>
        <p:txBody>
          <a:bodyPr/>
          <a:lstStyle/>
          <a:p>
            <a:fld id="{D7B5DC5B-6873-43DB-ADC7-B15ACCE0DFDB}" type="slidenum">
              <a:rPr lang="nl-NL" smtClean="0"/>
              <a:pPr/>
              <a:t>‹nr.›</a:t>
            </a:fld>
            <a:endParaRPr lang="nl-NL"/>
          </a:p>
        </p:txBody>
      </p:sp>
      <p:sp>
        <p:nvSpPr>
          <p:cNvPr id="5" name="Tijdelijke aanduiding voor tekst 4">
            <a:extLst>
              <a:ext uri="{FF2B5EF4-FFF2-40B4-BE49-F238E27FC236}">
                <a16:creationId xmlns:a16="http://schemas.microsoft.com/office/drawing/2014/main" id="{79B99D79-B181-A06F-B39D-F37E799B1A6D}"/>
              </a:ext>
            </a:extLst>
          </p:cNvPr>
          <p:cNvSpPr>
            <a:spLocks noGrp="1"/>
          </p:cNvSpPr>
          <p:nvPr>
            <p:ph type="body" sz="quarter" idx="18" hasCustomPrompt="1"/>
          </p:nvPr>
        </p:nvSpPr>
        <p:spPr>
          <a:xfrm>
            <a:off x="719138" y="1412876"/>
            <a:ext cx="10752136" cy="4392612"/>
          </a:xfrm>
        </p:spPr>
        <p:txBody>
          <a:body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p>
        </p:txBody>
      </p:sp>
      <p:sp>
        <p:nvSpPr>
          <p:cNvPr id="3" name="Tijdelijke aanduiding voor tekst 8">
            <a:extLst>
              <a:ext uri="{FF2B5EF4-FFF2-40B4-BE49-F238E27FC236}">
                <a16:creationId xmlns:a16="http://schemas.microsoft.com/office/drawing/2014/main" id="{8FFA4539-CB58-F330-56D6-E3280017F01B}"/>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40254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5B0F9BA-A474-4FD9-91F3-9510904A6A59}"/>
              </a:ext>
            </a:extLst>
          </p:cNvPr>
          <p:cNvSpPr/>
          <p:nvPr userDrawn="1"/>
        </p:nvSpPr>
        <p:spPr>
          <a:xfrm>
            <a:off x="719138" y="720000"/>
            <a:ext cx="10748098" cy="5085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 name="Tijdelijke aanduiding voor afbeelding 16">
            <a:extLst>
              <a:ext uri="{FF2B5EF4-FFF2-40B4-BE49-F238E27FC236}">
                <a16:creationId xmlns:a16="http://schemas.microsoft.com/office/drawing/2014/main" id="{34EE03AE-CD13-42C5-B28F-9FD03DEF7A75}"/>
              </a:ext>
            </a:extLst>
          </p:cNvPr>
          <p:cNvSpPr>
            <a:spLocks noGrp="1"/>
          </p:cNvSpPr>
          <p:nvPr>
            <p:ph type="pic" sz="quarter" idx="13" hasCustomPrompt="1"/>
          </p:nvPr>
        </p:nvSpPr>
        <p:spPr>
          <a:xfrm>
            <a:off x="7753119" y="1089024"/>
            <a:ext cx="3387341" cy="4401273"/>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4" y="2167800"/>
            <a:ext cx="6415527" cy="332249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27DEBB13-BE56-6645-80E2-F6C90A1F5431}"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6415527" cy="827088"/>
          </a:xfrm>
        </p:spPr>
        <p:txBody>
          <a:bodyPr/>
          <a:lstStyle>
            <a:lvl1pPr>
              <a:defRPr/>
            </a:lvl1pPr>
          </a:lstStyle>
          <a:p>
            <a:r>
              <a:rPr lang="nl-NL" noProof="0"/>
              <a:t>Place a title here</a:t>
            </a:r>
            <a:br>
              <a:rPr lang="nl-NL" noProof="0"/>
            </a:br>
            <a:r>
              <a:rPr lang="nl-NL" noProof="0"/>
              <a:t>max 2 rows</a:t>
            </a:r>
            <a:endParaRPr lang="nl-NL"/>
          </a:p>
        </p:txBody>
      </p:sp>
      <p:sp>
        <p:nvSpPr>
          <p:cNvPr id="21" name="Rechthoek: afgeronde hoeken 20">
            <a:extLst>
              <a:ext uri="{FF2B5EF4-FFF2-40B4-BE49-F238E27FC236}">
                <a16:creationId xmlns:a16="http://schemas.microsoft.com/office/drawing/2014/main" id="{8778B65F-BF88-4C17-8B7E-1110F69AEE26}"/>
              </a:ext>
            </a:extLst>
          </p:cNvPr>
          <p:cNvSpPr/>
          <p:nvPr userDrawn="1"/>
        </p:nvSpPr>
        <p:spPr>
          <a:xfrm>
            <a:off x="731837" y="-414242"/>
            <a:ext cx="1455527"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photo</a:t>
            </a:r>
            <a:r>
              <a:rPr lang="nl-NL" sz="1600" b="0" i="0" cap="none" baseline="0" noProof="0">
                <a:solidFill>
                  <a:schemeClr val="accent1"/>
                </a:solidFill>
                <a:latin typeface="Arial" panose="020B0604020202020204" pitchFamily="34" charset="0"/>
              </a:rPr>
              <a:t> (S)</a:t>
            </a:r>
          </a:p>
        </p:txBody>
      </p:sp>
      <p:sp>
        <p:nvSpPr>
          <p:cNvPr id="10" name="Rechthoek 9">
            <a:extLst>
              <a:ext uri="{FF2B5EF4-FFF2-40B4-BE49-F238E27FC236}">
                <a16:creationId xmlns:a16="http://schemas.microsoft.com/office/drawing/2014/main" id="{6CFDF398-85A7-412E-8557-F6480C8CBCE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 name="Tijdelijke aanduiding voor tekst 8">
            <a:extLst>
              <a:ext uri="{FF2B5EF4-FFF2-40B4-BE49-F238E27FC236}">
                <a16:creationId xmlns:a16="http://schemas.microsoft.com/office/drawing/2014/main" id="{0D17DF0E-F1B5-5359-D0BB-3B83FAE223C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20" name="Tijdelijke aanduiding voor tekst 8">
            <a:extLst>
              <a:ext uri="{FF2B5EF4-FFF2-40B4-BE49-F238E27FC236}">
                <a16:creationId xmlns:a16="http://schemas.microsoft.com/office/drawing/2014/main" id="{E4CFDDD8-EAAF-5386-D0AE-B912C4217A1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423601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hoto (M)">
    <p:spTree>
      <p:nvGrpSpPr>
        <p:cNvPr id="1" name=""/>
        <p:cNvGrpSpPr/>
        <p:nvPr/>
      </p:nvGrpSpPr>
      <p:grpSpPr>
        <a:xfrm>
          <a:off x="0" y="0"/>
          <a:ext cx="0" cy="0"/>
          <a:chOff x="0" y="0"/>
          <a:chExt cx="0" cy="0"/>
        </a:xfrm>
      </p:grpSpPr>
      <p:sp>
        <p:nvSpPr>
          <p:cNvPr id="24" name="Rechthoekige driehoek 23">
            <a:extLst>
              <a:ext uri="{FF2B5EF4-FFF2-40B4-BE49-F238E27FC236}">
                <a16:creationId xmlns:a16="http://schemas.microsoft.com/office/drawing/2014/main" id="{FC5A4C23-CAC5-31CB-4032-7B65637D2091}"/>
              </a:ext>
            </a:extLst>
          </p:cNvPr>
          <p:cNvSpPr/>
          <p:nvPr userDrawn="1"/>
        </p:nvSpPr>
        <p:spPr>
          <a:xfrm>
            <a:off x="9867618" y="721519"/>
            <a:ext cx="1598893" cy="16002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08612" cy="5081588"/>
          </a:xfrm>
          <a:custGeom>
            <a:avLst/>
            <a:gdLst>
              <a:gd name="connsiteX0" fmla="*/ 0 w 5408612"/>
              <a:gd name="connsiteY0" fmla="*/ 0 h 5081588"/>
              <a:gd name="connsiteX1" fmla="*/ 3806825 w 5408612"/>
              <a:gd name="connsiteY1" fmla="*/ 0 h 5081588"/>
              <a:gd name="connsiteX2" fmla="*/ 3806825 w 5408612"/>
              <a:gd name="connsiteY2" fmla="*/ 1600200 h 5081588"/>
              <a:gd name="connsiteX3" fmla="*/ 5408612 w 5408612"/>
              <a:gd name="connsiteY3" fmla="*/ 1600200 h 5081588"/>
              <a:gd name="connsiteX4" fmla="*/ 5408612 w 5408612"/>
              <a:gd name="connsiteY4" fmla="*/ 5081588 h 5081588"/>
              <a:gd name="connsiteX5" fmla="*/ 0 w 5408612"/>
              <a:gd name="connsiteY5" fmla="*/ 5081588 h 508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5081588">
                <a:moveTo>
                  <a:pt x="0" y="0"/>
                </a:moveTo>
                <a:lnTo>
                  <a:pt x="3806825" y="0"/>
                </a:lnTo>
                <a:lnTo>
                  <a:pt x="3806825" y="1600200"/>
                </a:lnTo>
                <a:lnTo>
                  <a:pt x="5408612" y="1600200"/>
                </a:lnTo>
                <a:lnTo>
                  <a:pt x="5408612" y="5081588"/>
                </a:lnTo>
                <a:lnTo>
                  <a:pt x="0" y="5081588"/>
                </a:lnTo>
                <a:close/>
              </a:path>
            </a:pathLst>
          </a:cu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DF43B79C-8AF0-614F-8BF8-60D8DD96D98E}"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nl-NL" noProof="0"/>
              <a:t>Place a title here</a:t>
            </a:r>
            <a:br>
              <a:rPr lang="nl-NL" noProof="0"/>
            </a:br>
            <a:r>
              <a:rPr lang="nl-NL" noProof="0"/>
              <a:t>max 2 rows</a:t>
            </a:r>
            <a:endParaRPr lang="nl-NL"/>
          </a:p>
        </p:txBody>
      </p:sp>
      <p:sp>
        <p:nvSpPr>
          <p:cNvPr id="11" name="Rechthoek: afgeronde hoeken 10">
            <a:extLst>
              <a:ext uri="{FF2B5EF4-FFF2-40B4-BE49-F238E27FC236}">
                <a16:creationId xmlns:a16="http://schemas.microsoft.com/office/drawing/2014/main" id="{36063232-7053-BB2D-8339-0437FB89F192}"/>
              </a:ext>
            </a:extLst>
          </p:cNvPr>
          <p:cNvSpPr/>
          <p:nvPr userDrawn="1"/>
        </p:nvSpPr>
        <p:spPr>
          <a:xfrm>
            <a:off x="731837" y="-414242"/>
            <a:ext cx="1510029"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photo</a:t>
            </a:r>
            <a:r>
              <a:rPr lang="nl-NL" sz="1600" b="0" i="0" cap="none" baseline="0" noProof="0">
                <a:solidFill>
                  <a:schemeClr val="accent1"/>
                </a:solidFill>
                <a:latin typeface="Arial" panose="020B0604020202020204" pitchFamily="34" charset="0"/>
              </a:rPr>
              <a:t> (M)</a:t>
            </a:r>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235286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userDrawn="1">
          <p15:clr>
            <a:srgbClr val="FBAE40"/>
          </p15:clr>
        </p15:guide>
        <p15:guide id="2" orient="horz" pos="1366" userDrawn="1">
          <p15:clr>
            <a:srgbClr val="5ACBF0"/>
          </p15:clr>
        </p15:guide>
        <p15:guide id="3" orient="horz" pos="1207"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hoto (M) #2">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08612" cy="5081588"/>
          </a:xfrm>
          <a:prstGeom prst="rect">
            <a:avLst/>
          </a:pr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an image</a:t>
            </a:r>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E8F50DD0-EA36-D443-91E9-237E150BEDAD}"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nl-NL" noProof="0"/>
              <a:t>Place a title here</a:t>
            </a:r>
            <a:br>
              <a:rPr lang="nl-NL" noProof="0"/>
            </a:br>
            <a:r>
              <a:rPr lang="nl-NL" noProof="0"/>
              <a:t>max 2 rows</a:t>
            </a:r>
            <a:endParaRPr lang="nl-NL"/>
          </a:p>
        </p:txBody>
      </p:sp>
      <p:sp>
        <p:nvSpPr>
          <p:cNvPr id="11" name="Rechthoek: afgeronde hoeken 10">
            <a:extLst>
              <a:ext uri="{FF2B5EF4-FFF2-40B4-BE49-F238E27FC236}">
                <a16:creationId xmlns:a16="http://schemas.microsoft.com/office/drawing/2014/main" id="{36063232-7053-BB2D-8339-0437FB89F192}"/>
              </a:ext>
            </a:extLst>
          </p:cNvPr>
          <p:cNvSpPr/>
          <p:nvPr userDrawn="1"/>
        </p:nvSpPr>
        <p:spPr>
          <a:xfrm>
            <a:off x="731837" y="-414242"/>
            <a:ext cx="1510029"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photo</a:t>
            </a:r>
            <a:r>
              <a:rPr lang="nl-NL" sz="1600" b="0" i="0" cap="none" baseline="0" noProof="0">
                <a:solidFill>
                  <a:schemeClr val="accent1"/>
                </a:solidFill>
                <a:latin typeface="Arial" panose="020B0604020202020204" pitchFamily="34" charset="0"/>
              </a:rPr>
              <a:t> (M)</a:t>
            </a:r>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18285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userDrawn="1">
          <p15:clr>
            <a:srgbClr val="FBAE40"/>
          </p15:clr>
        </p15:guide>
        <p15:guide id="2" orient="horz" pos="1366" userDrawn="1">
          <p15:clr>
            <a:srgbClr val="5ACBF0"/>
          </p15:clr>
        </p15:guide>
        <p15:guide id="3" orient="horz" pos="1207"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100%">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0" y="0"/>
            <a:ext cx="12192000" cy="6858000"/>
          </a:xfrm>
          <a:prstGeom prst="rect">
            <a:avLst/>
          </a:pr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nl-NL" noProof="0"/>
              <a:t>Click </a:t>
            </a:r>
            <a:r>
              <a:rPr lang="nl-NL" noProof="0" err="1"/>
              <a:t>the</a:t>
            </a:r>
            <a:r>
              <a:rPr lang="nl-NL" noProof="0"/>
              <a:t> icon below </a:t>
            </a:r>
            <a:br>
              <a:rPr lang="nl-NL" noProof="0"/>
            </a:br>
            <a:r>
              <a:rPr lang="nl-NL" noProof="0" err="1"/>
              <a:t>to</a:t>
            </a:r>
            <a:r>
              <a:rPr lang="nl-NL" noProof="0"/>
              <a:t> </a:t>
            </a:r>
            <a:r>
              <a:rPr lang="nl-NL" noProof="0" err="1"/>
              <a:t>add</a:t>
            </a:r>
            <a:r>
              <a:rPr lang="nl-NL" noProof="0"/>
              <a:t> </a:t>
            </a:r>
            <a:r>
              <a:rPr lang="nl-NL" noProof="0" err="1"/>
              <a:t>an</a:t>
            </a:r>
            <a:r>
              <a:rPr lang="nl-NL" noProof="0"/>
              <a:t> image</a:t>
            </a:r>
          </a:p>
        </p:txBody>
      </p:sp>
      <p:sp>
        <p:nvSpPr>
          <p:cNvPr id="9" name="Tijdelijke aanduiding voor tekst 8">
            <a:extLst>
              <a:ext uri="{FF2B5EF4-FFF2-40B4-BE49-F238E27FC236}">
                <a16:creationId xmlns:a16="http://schemas.microsoft.com/office/drawing/2014/main" id="{B52F2312-4D82-C02C-7A5F-424F307EFF98}"/>
              </a:ext>
            </a:extLst>
          </p:cNvPr>
          <p:cNvSpPr>
            <a:spLocks noGrp="1"/>
          </p:cNvSpPr>
          <p:nvPr>
            <p:ph type="body" sz="quarter" idx="20" hasCustomPrompt="1"/>
          </p:nvPr>
        </p:nvSpPr>
        <p:spPr>
          <a:xfrm>
            <a:off x="719138" y="723900"/>
            <a:ext cx="5340350" cy="5081586"/>
          </a:xfrm>
          <a:custGeom>
            <a:avLst/>
            <a:gdLst>
              <a:gd name="connsiteX0" fmla="*/ 0 w 5340350"/>
              <a:gd name="connsiteY0" fmla="*/ 0 h 5081586"/>
              <a:gd name="connsiteX1" fmla="*/ 5340350 w 5340350"/>
              <a:gd name="connsiteY1" fmla="*/ 0 h 5081586"/>
              <a:gd name="connsiteX2" fmla="*/ 5340350 w 5340350"/>
              <a:gd name="connsiteY2" fmla="*/ 5081586 h 5081586"/>
              <a:gd name="connsiteX3" fmla="*/ 0 w 5340350"/>
              <a:gd name="connsiteY3" fmla="*/ 5081586 h 5081586"/>
            </a:gdLst>
            <a:ahLst/>
            <a:cxnLst>
              <a:cxn ang="0">
                <a:pos x="connsiteX0" y="connsiteY0"/>
              </a:cxn>
              <a:cxn ang="0">
                <a:pos x="connsiteX1" y="connsiteY1"/>
              </a:cxn>
              <a:cxn ang="0">
                <a:pos x="connsiteX2" y="connsiteY2"/>
              </a:cxn>
              <a:cxn ang="0">
                <a:pos x="connsiteX3" y="connsiteY3"/>
              </a:cxn>
            </a:cxnLst>
            <a:rect l="l" t="t" r="r" b="b"/>
            <a:pathLst>
              <a:path w="5340350" h="5081586">
                <a:moveTo>
                  <a:pt x="0" y="0"/>
                </a:moveTo>
                <a:lnTo>
                  <a:pt x="5340350" y="0"/>
                </a:lnTo>
                <a:lnTo>
                  <a:pt x="5340350" y="5081586"/>
                </a:lnTo>
                <a:lnTo>
                  <a:pt x="0" y="5081586"/>
                </a:lnTo>
                <a:close/>
              </a:path>
            </a:pathLst>
          </a:custGeom>
          <a:solidFill>
            <a:schemeClr val="bg1"/>
          </a:solidFill>
        </p:spPr>
        <p:txBody>
          <a:bodyPr wrap="square">
            <a:noAutofit/>
          </a:bodyPr>
          <a:lstStyle>
            <a:lvl1pPr marL="0" indent="0">
              <a:buNone/>
              <a:defRPr sz="100"/>
            </a:lvl1pPr>
          </a:lstStyle>
          <a:p>
            <a:pPr lvl="0"/>
            <a:r>
              <a:rPr lang="en-GB"/>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accent2"/>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buClr>
                <a:schemeClr val="bg1"/>
              </a:buClr>
              <a:defRPr>
                <a:solidFill>
                  <a:schemeClr val="tx1"/>
                </a:solidFill>
              </a:defRPr>
            </a:lvl7pPr>
            <a:lvl8pPr>
              <a:buClr>
                <a:schemeClr val="bg1"/>
              </a:buClr>
              <a:defRPr>
                <a:solidFill>
                  <a:schemeClr val="tx1"/>
                </a:solidFill>
              </a:defRPr>
            </a:lvl8pPr>
            <a:lvl9pPr>
              <a:defRPr>
                <a:solidFill>
                  <a:schemeClr val="tx1"/>
                </a:solidFill>
              </a:defRPr>
            </a:lvl9p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err="1"/>
              <a:t>Text</a:t>
            </a:r>
            <a:endParaRPr lang="nl-NL" noProof="0"/>
          </a:p>
          <a:p>
            <a:pPr lvl="4"/>
            <a:r>
              <a:rPr lang="nl-NL" noProof="0" err="1"/>
              <a:t>Subtitle</a:t>
            </a:r>
            <a:r>
              <a:rPr lang="nl-NL" noProof="0"/>
              <a:t> #1</a:t>
            </a:r>
          </a:p>
          <a:p>
            <a:pPr lvl="5"/>
            <a:r>
              <a:rPr lang="nl-NL" noProof="0"/>
              <a:t>Alt. </a:t>
            </a:r>
            <a:r>
              <a:rPr lang="nl-NL" noProof="0" err="1"/>
              <a:t>subtitle</a:t>
            </a:r>
            <a:r>
              <a:rPr lang="nl-NL" noProof="0"/>
              <a:t> #2</a:t>
            </a:r>
          </a:p>
          <a:p>
            <a:pPr lvl="6"/>
            <a:r>
              <a:rPr lang="nl-NL" noProof="0" err="1"/>
              <a:t>Numerical</a:t>
            </a:r>
            <a:r>
              <a:rPr lang="nl-NL" noProof="0"/>
              <a:t> </a:t>
            </a:r>
            <a:r>
              <a:rPr lang="nl-NL" noProof="0" err="1"/>
              <a:t>bullet</a:t>
            </a:r>
            <a:endParaRPr lang="nl-NL" noProof="0"/>
          </a:p>
          <a:p>
            <a:pPr lvl="7"/>
            <a:r>
              <a:rPr lang="nl-NL" noProof="0" err="1"/>
              <a:t>Alphabetical</a:t>
            </a:r>
            <a:r>
              <a:rPr lang="nl-NL" noProof="0"/>
              <a:t> </a:t>
            </a:r>
            <a:r>
              <a:rPr lang="nl-NL" noProof="0" err="1"/>
              <a:t>bullet</a:t>
            </a:r>
            <a:endParaRPr lang="nl-NL" noProof="0"/>
          </a:p>
          <a:p>
            <a:pPr lvl="8"/>
            <a:r>
              <a:rPr lang="nl-NL"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FA957FB6-199E-034D-84E2-ACAD1280217E}"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tx1"/>
                </a:solidFill>
              </a:defRPr>
            </a:lvl1pPr>
          </a:lstStyle>
          <a:p>
            <a:r>
              <a:rPr lang="nl-NL" noProof="0" err="1"/>
              <a:t>Place</a:t>
            </a:r>
            <a:r>
              <a:rPr lang="nl-NL" noProof="0"/>
              <a:t> a </a:t>
            </a:r>
            <a:r>
              <a:rPr lang="nl-NL" noProof="0" err="1"/>
              <a:t>title</a:t>
            </a:r>
            <a:r>
              <a:rPr lang="nl-NL" noProof="0"/>
              <a:t> here</a:t>
            </a:r>
            <a:br>
              <a:rPr lang="nl-NL" noProof="0"/>
            </a:br>
            <a:r>
              <a:rPr lang="nl-NL" noProof="0"/>
              <a:t>max 2 </a:t>
            </a:r>
            <a:r>
              <a:rPr lang="nl-NL" noProof="0" err="1"/>
              <a:t>rows</a:t>
            </a:r>
            <a:endParaRPr lang="nl-NL"/>
          </a:p>
        </p:txBody>
      </p:sp>
      <p:sp>
        <p:nvSpPr>
          <p:cNvPr id="11" name="Rechthoek: afgeronde hoeken 10">
            <a:extLst>
              <a:ext uri="{FF2B5EF4-FFF2-40B4-BE49-F238E27FC236}">
                <a16:creationId xmlns:a16="http://schemas.microsoft.com/office/drawing/2014/main" id="{36063232-7053-BB2D-8339-0437FB89F192}"/>
              </a:ext>
            </a:extLst>
          </p:cNvPr>
          <p:cNvSpPr/>
          <p:nvPr userDrawn="1"/>
        </p:nvSpPr>
        <p:spPr>
          <a:xfrm>
            <a:off x="731837" y="-414242"/>
            <a:ext cx="1747273"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photo</a:t>
            </a:r>
            <a:r>
              <a:rPr lang="nl-NL" sz="1600" b="0" i="0" cap="none" baseline="0" noProof="0">
                <a:solidFill>
                  <a:schemeClr val="accent1"/>
                </a:solidFill>
                <a:latin typeface="Arial" panose="020B0604020202020204" pitchFamily="34" charset="0"/>
              </a:rPr>
              <a:t> 100%</a:t>
            </a:r>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
        <p:nvSpPr>
          <p:cNvPr id="14" name="Tijdelijke aanduiding voor tekst 13">
            <a:extLst>
              <a:ext uri="{FF2B5EF4-FFF2-40B4-BE49-F238E27FC236}">
                <a16:creationId xmlns:a16="http://schemas.microsoft.com/office/drawing/2014/main" id="{6E037197-196C-4488-4D54-C2B8256C031C}"/>
              </a:ext>
            </a:extLst>
          </p:cNvPr>
          <p:cNvSpPr>
            <a:spLocks noGrp="1"/>
          </p:cNvSpPr>
          <p:nvPr>
            <p:ph type="body" sz="quarter" idx="21" hasCustomPrompt="1"/>
          </p:nvPr>
        </p:nvSpPr>
        <p:spPr>
          <a:xfrm>
            <a:off x="719138" y="723900"/>
            <a:ext cx="72000" cy="5090400"/>
          </a:xfrm>
          <a:custGeom>
            <a:avLst/>
            <a:gdLst>
              <a:gd name="connsiteX0" fmla="*/ 0 w 5340350"/>
              <a:gd name="connsiteY0" fmla="*/ 0 h 5081586"/>
              <a:gd name="connsiteX1" fmla="*/ 5340350 w 5340350"/>
              <a:gd name="connsiteY1" fmla="*/ 0 h 5081586"/>
              <a:gd name="connsiteX2" fmla="*/ 5340350 w 5340350"/>
              <a:gd name="connsiteY2" fmla="*/ 5081586 h 5081586"/>
              <a:gd name="connsiteX3" fmla="*/ 0 w 5340350"/>
              <a:gd name="connsiteY3" fmla="*/ 5081586 h 5081586"/>
            </a:gdLst>
            <a:ahLst/>
            <a:cxnLst>
              <a:cxn ang="0">
                <a:pos x="connsiteX0" y="connsiteY0"/>
              </a:cxn>
              <a:cxn ang="0">
                <a:pos x="connsiteX1" y="connsiteY1"/>
              </a:cxn>
              <a:cxn ang="0">
                <a:pos x="connsiteX2" y="connsiteY2"/>
              </a:cxn>
              <a:cxn ang="0">
                <a:pos x="connsiteX3" y="connsiteY3"/>
              </a:cxn>
            </a:cxnLst>
            <a:rect l="l" t="t" r="r" b="b"/>
            <a:pathLst>
              <a:path w="5340350" h="5081586">
                <a:moveTo>
                  <a:pt x="0" y="0"/>
                </a:moveTo>
                <a:lnTo>
                  <a:pt x="5340350" y="0"/>
                </a:lnTo>
                <a:lnTo>
                  <a:pt x="5340350" y="5081586"/>
                </a:lnTo>
                <a:lnTo>
                  <a:pt x="0" y="5081586"/>
                </a:lnTo>
                <a:close/>
              </a:path>
            </a:pathLst>
          </a:custGeom>
          <a:solidFill>
            <a:schemeClr val="accent4"/>
          </a:solidFill>
        </p:spPr>
        <p:txBody>
          <a:bodyPr wrap="square">
            <a:noAutofit/>
          </a:bodyPr>
          <a:lstStyle>
            <a:lvl1pPr marL="0" indent="0">
              <a:buNone/>
              <a:defRPr sz="100"/>
            </a:lvl1pPr>
          </a:lstStyle>
          <a:p>
            <a:pPr lvl="0"/>
            <a:r>
              <a:rPr lang="en-GB"/>
              <a:t> </a:t>
            </a:r>
          </a:p>
        </p:txBody>
      </p:sp>
      <p:sp>
        <p:nvSpPr>
          <p:cNvPr id="16" name="Tijdelijke aanduiding voor tekst 14">
            <a:extLst>
              <a:ext uri="{FF2B5EF4-FFF2-40B4-BE49-F238E27FC236}">
                <a16:creationId xmlns:a16="http://schemas.microsoft.com/office/drawing/2014/main" id="{184FD4B2-F1EE-6DF6-76C1-44F66138396F}"/>
              </a:ext>
            </a:extLst>
          </p:cNvPr>
          <p:cNvSpPr>
            <a:spLocks noGrp="1"/>
          </p:cNvSpPr>
          <p:nvPr>
            <p:ph type="body" sz="quarter" idx="22"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nl-NL"/>
              <a:t> </a:t>
            </a:r>
          </a:p>
        </p:txBody>
      </p:sp>
    </p:spTree>
    <p:extLst>
      <p:ext uri="{BB962C8B-B14F-4D97-AF65-F5344CB8AC3E}">
        <p14:creationId xmlns:p14="http://schemas.microsoft.com/office/powerpoint/2010/main" val="186662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userDrawn="1">
          <p15:clr>
            <a:srgbClr val="FBAE40"/>
          </p15:clr>
        </p15:guide>
        <p15:guide id="2" orient="horz" pos="1366" userDrawn="1">
          <p15:clr>
            <a:srgbClr val="5ACBF0"/>
          </p15:clr>
        </p15:guide>
        <p15:guide id="3" orient="horz" pos="120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N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a:latin typeface="Arial" panose="020B0604020202020204" pitchFamily="34" charset="0"/>
              </a:rPr>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nl-NL" b="0" i="0">
              <a:latin typeface="Arial" panose="020B0604020202020204" pitchFamily="34" charset="0"/>
            </a:endParaRPr>
          </a:p>
        </p:txBody>
      </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569340"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Intro TNO Health</a:t>
            </a:r>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a:latin typeface="Arial" panose="020B0604020202020204" pitchFamily="34" charset="0"/>
              </a:rPr>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a:latin typeface="Arial" panose="020B0604020202020204" pitchFamily="34" charset="0"/>
              </a:rPr>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a:latin typeface="Arial" panose="020B0604020202020204" pitchFamily="34" charset="0"/>
              </a:endParaRPr>
            </a:p>
          </p:txBody>
        </p:sp>
      </p:grpSp>
    </p:spTree>
    <p:extLst>
      <p:ext uri="{BB962C8B-B14F-4D97-AF65-F5344CB8AC3E}">
        <p14:creationId xmlns:p14="http://schemas.microsoft.com/office/powerpoint/2010/main" val="188233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500" fill="hold"/>
                                        <p:tgtEl>
                                          <p:spTgt spid="163"/>
                                        </p:tgtEl>
                                        <p:attrNameLst>
                                          <p:attrName>ppt_w</p:attrName>
                                        </p:attrNameLst>
                                      </p:cBhvr>
                                      <p:tavLst>
                                        <p:tav tm="0">
                                          <p:val>
                                            <p:fltVal val="0"/>
                                          </p:val>
                                        </p:tav>
                                        <p:tav tm="100000">
                                          <p:val>
                                            <p:strVal val="#ppt_w"/>
                                          </p:val>
                                        </p:tav>
                                      </p:tavLst>
                                    </p:anim>
                                    <p:anim calcmode="lin" valueType="num">
                                      <p:cBhvr>
                                        <p:cTn id="8" dur="500" fill="hold"/>
                                        <p:tgtEl>
                                          <p:spTgt spid="163"/>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63"/>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750"/>
                                  </p:stCondLst>
                                  <p:childTnLst>
                                    <p:set>
                                      <p:cBhvr>
                                        <p:cTn id="18" dur="1" fill="hold">
                                          <p:stCondLst>
                                            <p:cond delay="0"/>
                                          </p:stCondLst>
                                        </p:cTn>
                                        <p:tgtEl>
                                          <p:spTgt spid="173"/>
                                        </p:tgtEl>
                                        <p:attrNameLst>
                                          <p:attrName>style.visibility</p:attrName>
                                        </p:attrNameLst>
                                      </p:cBhvr>
                                      <p:to>
                                        <p:strVal val="visible"/>
                                      </p:to>
                                    </p:set>
                                    <p:anim calcmode="lin" valueType="num">
                                      <p:cBhvr>
                                        <p:cTn id="19" dur="500" fill="hold"/>
                                        <p:tgtEl>
                                          <p:spTgt spid="173"/>
                                        </p:tgtEl>
                                        <p:attrNameLst>
                                          <p:attrName>ppt_w</p:attrName>
                                        </p:attrNameLst>
                                      </p:cBhvr>
                                      <p:tavLst>
                                        <p:tav tm="0">
                                          <p:val>
                                            <p:fltVal val="0"/>
                                          </p:val>
                                        </p:tav>
                                        <p:tav tm="100000">
                                          <p:val>
                                            <p:strVal val="#ppt_w"/>
                                          </p:val>
                                        </p:tav>
                                      </p:tavLst>
                                    </p:anim>
                                    <p:anim calcmode="lin" valueType="num">
                                      <p:cBhvr>
                                        <p:cTn id="20" dur="500" fill="hold"/>
                                        <p:tgtEl>
                                          <p:spTgt spid="17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250"/>
                                  </p:stCondLst>
                                  <p:childTnLst>
                                    <p:animScale>
                                      <p:cBhvr>
                                        <p:cTn id="22" dur="100" fill="hold"/>
                                        <p:tgtEl>
                                          <p:spTgt spid="173"/>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64"/>
                                        </p:tgtEl>
                                        <p:attrNameLst>
                                          <p:attrName>style.visibility</p:attrName>
                                        </p:attrNameLst>
                                      </p:cBhvr>
                                      <p:to>
                                        <p:strVal val="visible"/>
                                      </p:to>
                                    </p:set>
                                    <p:anim calcmode="lin" valueType="num">
                                      <p:cBhvr>
                                        <p:cTn id="25" dur="500" fill="hold"/>
                                        <p:tgtEl>
                                          <p:spTgt spid="164"/>
                                        </p:tgtEl>
                                        <p:attrNameLst>
                                          <p:attrName>ppt_w</p:attrName>
                                        </p:attrNameLst>
                                      </p:cBhvr>
                                      <p:tavLst>
                                        <p:tav tm="0">
                                          <p:val>
                                            <p:fltVal val="0"/>
                                          </p:val>
                                        </p:tav>
                                        <p:tav tm="100000">
                                          <p:val>
                                            <p:strVal val="#ppt_w"/>
                                          </p:val>
                                        </p:tav>
                                      </p:tavLst>
                                    </p:anim>
                                    <p:anim calcmode="lin" valueType="num">
                                      <p:cBhvr>
                                        <p:cTn id="26" dur="500" fill="hold"/>
                                        <p:tgtEl>
                                          <p:spTgt spid="164"/>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64"/>
                                        </p:tgtEl>
                                      </p:cBhvr>
                                      <p:by x="130000" y="130000"/>
                                    </p:animScale>
                                  </p:childTnLst>
                                </p:cTn>
                              </p:par>
                              <p:par>
                                <p:cTn id="29" presetID="23" presetClass="entr" presetSubtype="16" fill="hold" nodeType="withEffect">
                                  <p:stCondLst>
                                    <p:cond delay="100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500"/>
                                  </p:stCondLst>
                                  <p:childTnLst>
                                    <p:animScale>
                                      <p:cBhvr>
                                        <p:cTn id="34" dur="100" fill="hold"/>
                                        <p:tgtEl>
                                          <p:spTgt spid="165"/>
                                        </p:tgtEl>
                                      </p:cBhvr>
                                      <p:by x="130000" y="130000"/>
                                    </p:animScale>
                                  </p:childTnLst>
                                </p:cTn>
                              </p:par>
                              <p:par>
                                <p:cTn id="35" presetID="23" presetClass="entr" presetSubtype="16" fill="hold" nodeType="withEffect">
                                  <p:stCondLst>
                                    <p:cond delay="1250"/>
                                  </p:stCondLst>
                                  <p:childTnLst>
                                    <p:set>
                                      <p:cBhvr>
                                        <p:cTn id="36" dur="1" fill="hold">
                                          <p:stCondLst>
                                            <p:cond delay="0"/>
                                          </p:stCondLst>
                                        </p:cTn>
                                        <p:tgtEl>
                                          <p:spTgt spid="175"/>
                                        </p:tgtEl>
                                        <p:attrNameLst>
                                          <p:attrName>style.visibility</p:attrName>
                                        </p:attrNameLst>
                                      </p:cBhvr>
                                      <p:to>
                                        <p:strVal val="visible"/>
                                      </p:to>
                                    </p:set>
                                    <p:anim calcmode="lin" valueType="num">
                                      <p:cBhvr>
                                        <p:cTn id="37" dur="500" fill="hold"/>
                                        <p:tgtEl>
                                          <p:spTgt spid="175"/>
                                        </p:tgtEl>
                                        <p:attrNameLst>
                                          <p:attrName>ppt_w</p:attrName>
                                        </p:attrNameLst>
                                      </p:cBhvr>
                                      <p:tavLst>
                                        <p:tav tm="0">
                                          <p:val>
                                            <p:fltVal val="0"/>
                                          </p:val>
                                        </p:tav>
                                        <p:tav tm="100000">
                                          <p:val>
                                            <p:strVal val="#ppt_w"/>
                                          </p:val>
                                        </p:tav>
                                      </p:tavLst>
                                    </p:anim>
                                    <p:anim calcmode="lin" valueType="num">
                                      <p:cBhvr>
                                        <p:cTn id="38" dur="500" fill="hold"/>
                                        <p:tgtEl>
                                          <p:spTgt spid="175"/>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750"/>
                                  </p:stCondLst>
                                  <p:childTnLst>
                                    <p:animScale>
                                      <p:cBhvr>
                                        <p:cTn id="40" dur="100" fill="hold"/>
                                        <p:tgtEl>
                                          <p:spTgt spid="175"/>
                                        </p:tgtEl>
                                      </p:cBhvr>
                                      <p:by x="130000" y="130000"/>
                                    </p:animScale>
                                  </p:childTnLst>
                                </p:cTn>
                              </p:par>
                              <p:par>
                                <p:cTn id="41" presetID="23" presetClass="entr" presetSubtype="16" fill="hold" nodeType="withEffect">
                                  <p:stCondLst>
                                    <p:cond delay="1250"/>
                                  </p:stCondLst>
                                  <p:childTnLst>
                                    <p:set>
                                      <p:cBhvr>
                                        <p:cTn id="42" dur="1" fill="hold">
                                          <p:stCondLst>
                                            <p:cond delay="0"/>
                                          </p:stCondLst>
                                        </p:cTn>
                                        <p:tgtEl>
                                          <p:spTgt spid="162"/>
                                        </p:tgtEl>
                                        <p:attrNameLst>
                                          <p:attrName>style.visibility</p:attrName>
                                        </p:attrNameLst>
                                      </p:cBhvr>
                                      <p:to>
                                        <p:strVal val="visible"/>
                                      </p:to>
                                    </p:set>
                                    <p:anim calcmode="lin" valueType="num">
                                      <p:cBhvr>
                                        <p:cTn id="43" dur="500" fill="hold"/>
                                        <p:tgtEl>
                                          <p:spTgt spid="162"/>
                                        </p:tgtEl>
                                        <p:attrNameLst>
                                          <p:attrName>ppt_w</p:attrName>
                                        </p:attrNameLst>
                                      </p:cBhvr>
                                      <p:tavLst>
                                        <p:tav tm="0">
                                          <p:val>
                                            <p:fltVal val="0"/>
                                          </p:val>
                                        </p:tav>
                                        <p:tav tm="100000">
                                          <p:val>
                                            <p:strVal val="#ppt_w"/>
                                          </p:val>
                                        </p:tav>
                                      </p:tavLst>
                                    </p:anim>
                                    <p:anim calcmode="lin" valueType="num">
                                      <p:cBhvr>
                                        <p:cTn id="44" dur="500" fill="hold"/>
                                        <p:tgtEl>
                                          <p:spTgt spid="162"/>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750"/>
                                  </p:stCondLst>
                                  <p:childTnLst>
                                    <p:animScale>
                                      <p:cBhvr>
                                        <p:cTn id="46" dur="100" fill="hold"/>
                                        <p:tgtEl>
                                          <p:spTgt spid="162"/>
                                        </p:tgtEl>
                                      </p:cBhvr>
                                      <p:by x="130000" y="130000"/>
                                    </p:animScale>
                                  </p:childTnLst>
                                </p:cTn>
                              </p:par>
                              <p:par>
                                <p:cTn id="47" presetID="23" presetClass="entr" presetSubtype="16" fill="hold" nodeType="withEffect">
                                  <p:stCondLst>
                                    <p:cond delay="1500"/>
                                  </p:stCondLst>
                                  <p:childTnLst>
                                    <p:set>
                                      <p:cBhvr>
                                        <p:cTn id="48" dur="1" fill="hold">
                                          <p:stCondLst>
                                            <p:cond delay="0"/>
                                          </p:stCondLst>
                                        </p:cTn>
                                        <p:tgtEl>
                                          <p:spTgt spid="161"/>
                                        </p:tgtEl>
                                        <p:attrNameLst>
                                          <p:attrName>style.visibility</p:attrName>
                                        </p:attrNameLst>
                                      </p:cBhvr>
                                      <p:to>
                                        <p:strVal val="visible"/>
                                      </p:to>
                                    </p:set>
                                    <p:anim calcmode="lin" valueType="num">
                                      <p:cBhvr>
                                        <p:cTn id="49" dur="500" fill="hold"/>
                                        <p:tgtEl>
                                          <p:spTgt spid="161"/>
                                        </p:tgtEl>
                                        <p:attrNameLst>
                                          <p:attrName>ppt_w</p:attrName>
                                        </p:attrNameLst>
                                      </p:cBhvr>
                                      <p:tavLst>
                                        <p:tav tm="0">
                                          <p:val>
                                            <p:fltVal val="0"/>
                                          </p:val>
                                        </p:tav>
                                        <p:tav tm="100000">
                                          <p:val>
                                            <p:strVal val="#ppt_w"/>
                                          </p:val>
                                        </p:tav>
                                      </p:tavLst>
                                    </p:anim>
                                    <p:anim calcmode="lin" valueType="num">
                                      <p:cBhvr>
                                        <p:cTn id="50" dur="500" fill="hold"/>
                                        <p:tgtEl>
                                          <p:spTgt spid="161"/>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2000"/>
                                  </p:stCondLst>
                                  <p:childTnLst>
                                    <p:animScale>
                                      <p:cBhvr>
                                        <p:cTn id="52" dur="100" fill="hold"/>
                                        <p:tgtEl>
                                          <p:spTgt spid="161"/>
                                        </p:tgtEl>
                                      </p:cBhvr>
                                      <p:by x="130000" y="130000"/>
                                    </p:animScale>
                                  </p:childTnLst>
                                </p:cTn>
                              </p:par>
                              <p:par>
                                <p:cTn id="53" presetID="23" presetClass="entr" presetSubtype="16" fill="hold" nodeType="withEffect">
                                  <p:stCondLst>
                                    <p:cond delay="1500"/>
                                  </p:stCondLst>
                                  <p:childTnLst>
                                    <p:set>
                                      <p:cBhvr>
                                        <p:cTn id="54" dur="1" fill="hold">
                                          <p:stCondLst>
                                            <p:cond delay="0"/>
                                          </p:stCondLst>
                                        </p:cTn>
                                        <p:tgtEl>
                                          <p:spTgt spid="178"/>
                                        </p:tgtEl>
                                        <p:attrNameLst>
                                          <p:attrName>style.visibility</p:attrName>
                                        </p:attrNameLst>
                                      </p:cBhvr>
                                      <p:to>
                                        <p:strVal val="visible"/>
                                      </p:to>
                                    </p:set>
                                    <p:anim calcmode="lin" valueType="num">
                                      <p:cBhvr>
                                        <p:cTn id="55" dur="500" fill="hold"/>
                                        <p:tgtEl>
                                          <p:spTgt spid="178"/>
                                        </p:tgtEl>
                                        <p:attrNameLst>
                                          <p:attrName>ppt_w</p:attrName>
                                        </p:attrNameLst>
                                      </p:cBhvr>
                                      <p:tavLst>
                                        <p:tav tm="0">
                                          <p:val>
                                            <p:fltVal val="0"/>
                                          </p:val>
                                        </p:tav>
                                        <p:tav tm="100000">
                                          <p:val>
                                            <p:strVal val="#ppt_w"/>
                                          </p:val>
                                        </p:tav>
                                      </p:tavLst>
                                    </p:anim>
                                    <p:anim calcmode="lin" valueType="num">
                                      <p:cBhvr>
                                        <p:cTn id="56" dur="500" fill="hold"/>
                                        <p:tgtEl>
                                          <p:spTgt spid="178"/>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2000"/>
                                  </p:stCondLst>
                                  <p:childTnLst>
                                    <p:animScale>
                                      <p:cBhvr>
                                        <p:cTn id="58" dur="100" fill="hold"/>
                                        <p:tgtEl>
                                          <p:spTgt spid="178"/>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9"/>
                                        </p:tgtEl>
                                        <p:attrNameLst>
                                          <p:attrName>style.visibility</p:attrName>
                                        </p:attrNameLst>
                                      </p:cBhvr>
                                      <p:to>
                                        <p:strVal val="visible"/>
                                      </p:to>
                                    </p:set>
                                    <p:anim calcmode="lin" valueType="num">
                                      <p:cBhvr>
                                        <p:cTn id="61" dur="500" fill="hold"/>
                                        <p:tgtEl>
                                          <p:spTgt spid="169"/>
                                        </p:tgtEl>
                                        <p:attrNameLst>
                                          <p:attrName>ppt_w</p:attrName>
                                        </p:attrNameLst>
                                      </p:cBhvr>
                                      <p:tavLst>
                                        <p:tav tm="0">
                                          <p:val>
                                            <p:fltVal val="0"/>
                                          </p:val>
                                        </p:tav>
                                        <p:tav tm="100000">
                                          <p:val>
                                            <p:strVal val="#ppt_w"/>
                                          </p:val>
                                        </p:tav>
                                      </p:tavLst>
                                    </p:anim>
                                    <p:anim calcmode="lin" valueType="num">
                                      <p:cBhvr>
                                        <p:cTn id="62" dur="500" fill="hold"/>
                                        <p:tgtEl>
                                          <p:spTgt spid="169"/>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9"/>
                                        </p:tgtEl>
                                      </p:cBhvr>
                                      <p:by x="130000" y="130000"/>
                                    </p:animScale>
                                  </p:childTnLst>
                                </p:cTn>
                              </p:par>
                              <p:par>
                                <p:cTn id="65" presetID="23" presetClass="entr" presetSubtype="16" fill="hold" nodeType="withEffect">
                                  <p:stCondLst>
                                    <p:cond delay="1750"/>
                                  </p:stCondLst>
                                  <p:childTnLst>
                                    <p:set>
                                      <p:cBhvr>
                                        <p:cTn id="66" dur="1" fill="hold">
                                          <p:stCondLst>
                                            <p:cond delay="0"/>
                                          </p:stCondLst>
                                        </p:cTn>
                                        <p:tgtEl>
                                          <p:spTgt spid="158"/>
                                        </p:tgtEl>
                                        <p:attrNameLst>
                                          <p:attrName>style.visibility</p:attrName>
                                        </p:attrNameLst>
                                      </p:cBhvr>
                                      <p:to>
                                        <p:strVal val="visible"/>
                                      </p:to>
                                    </p:set>
                                    <p:anim calcmode="lin" valueType="num">
                                      <p:cBhvr>
                                        <p:cTn id="67" dur="500" fill="hold"/>
                                        <p:tgtEl>
                                          <p:spTgt spid="158"/>
                                        </p:tgtEl>
                                        <p:attrNameLst>
                                          <p:attrName>ppt_w</p:attrName>
                                        </p:attrNameLst>
                                      </p:cBhvr>
                                      <p:tavLst>
                                        <p:tav tm="0">
                                          <p:val>
                                            <p:fltVal val="0"/>
                                          </p:val>
                                        </p:tav>
                                        <p:tav tm="100000">
                                          <p:val>
                                            <p:strVal val="#ppt_w"/>
                                          </p:val>
                                        </p:tav>
                                      </p:tavLst>
                                    </p:anim>
                                    <p:anim calcmode="lin" valueType="num">
                                      <p:cBhvr>
                                        <p:cTn id="68" dur="500" fill="hold"/>
                                        <p:tgtEl>
                                          <p:spTgt spid="158"/>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250"/>
                                  </p:stCondLst>
                                  <p:childTnLst>
                                    <p:animScale>
                                      <p:cBhvr>
                                        <p:cTn id="70" dur="100" fill="hold"/>
                                        <p:tgtEl>
                                          <p:spTgt spid="158"/>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68"/>
                                        </p:tgtEl>
                                        <p:attrNameLst>
                                          <p:attrName>style.visibility</p:attrName>
                                        </p:attrNameLst>
                                      </p:cBhvr>
                                      <p:to>
                                        <p:strVal val="visible"/>
                                      </p:to>
                                    </p:set>
                                    <p:anim calcmode="lin" valueType="num">
                                      <p:cBhvr>
                                        <p:cTn id="73" dur="500" fill="hold"/>
                                        <p:tgtEl>
                                          <p:spTgt spid="168"/>
                                        </p:tgtEl>
                                        <p:attrNameLst>
                                          <p:attrName>ppt_w</p:attrName>
                                        </p:attrNameLst>
                                      </p:cBhvr>
                                      <p:tavLst>
                                        <p:tav tm="0">
                                          <p:val>
                                            <p:fltVal val="0"/>
                                          </p:val>
                                        </p:tav>
                                        <p:tav tm="100000">
                                          <p:val>
                                            <p:strVal val="#ppt_w"/>
                                          </p:val>
                                        </p:tav>
                                      </p:tavLst>
                                    </p:anim>
                                    <p:anim calcmode="lin" valueType="num">
                                      <p:cBhvr>
                                        <p:cTn id="74" dur="500" fill="hold"/>
                                        <p:tgtEl>
                                          <p:spTgt spid="16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68"/>
                                        </p:tgtEl>
                                      </p:cBhvr>
                                      <p:by x="130000" y="130000"/>
                                    </p:animScale>
                                  </p:childTnLst>
                                </p:cTn>
                              </p:par>
                              <p:par>
                                <p:cTn id="77" presetID="23" presetClass="entr" presetSubtype="16" fill="hold" nodeType="withEffect">
                                  <p:stCondLst>
                                    <p:cond delay="2000"/>
                                  </p:stCondLst>
                                  <p:childTnLst>
                                    <p:set>
                                      <p:cBhvr>
                                        <p:cTn id="78" dur="1" fill="hold">
                                          <p:stCondLst>
                                            <p:cond delay="0"/>
                                          </p:stCondLst>
                                        </p:cTn>
                                        <p:tgtEl>
                                          <p:spTgt spid="167"/>
                                        </p:tgtEl>
                                        <p:attrNameLst>
                                          <p:attrName>style.visibility</p:attrName>
                                        </p:attrNameLst>
                                      </p:cBhvr>
                                      <p:to>
                                        <p:strVal val="visible"/>
                                      </p:to>
                                    </p:set>
                                    <p:anim calcmode="lin" valueType="num">
                                      <p:cBhvr>
                                        <p:cTn id="79" dur="500" fill="hold"/>
                                        <p:tgtEl>
                                          <p:spTgt spid="167"/>
                                        </p:tgtEl>
                                        <p:attrNameLst>
                                          <p:attrName>ppt_w</p:attrName>
                                        </p:attrNameLst>
                                      </p:cBhvr>
                                      <p:tavLst>
                                        <p:tav tm="0">
                                          <p:val>
                                            <p:fltVal val="0"/>
                                          </p:val>
                                        </p:tav>
                                        <p:tav tm="100000">
                                          <p:val>
                                            <p:strVal val="#ppt_w"/>
                                          </p:val>
                                        </p:tav>
                                      </p:tavLst>
                                    </p:anim>
                                    <p:anim calcmode="lin" valueType="num">
                                      <p:cBhvr>
                                        <p:cTn id="80" dur="500" fill="hold"/>
                                        <p:tgtEl>
                                          <p:spTgt spid="167"/>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500"/>
                                  </p:stCondLst>
                                  <p:childTnLst>
                                    <p:animScale>
                                      <p:cBhvr>
                                        <p:cTn id="82" dur="100" fill="hold"/>
                                        <p:tgtEl>
                                          <p:spTgt spid="167"/>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fltVal val="0"/>
                                          </p:val>
                                        </p:tav>
                                        <p:tav tm="100000">
                                          <p:val>
                                            <p:strVal val="#ppt_w"/>
                                          </p:val>
                                        </p:tav>
                                      </p:tavLst>
                                    </p:anim>
                                    <p:anim calcmode="lin" valueType="num">
                                      <p:cBhvr>
                                        <p:cTn id="86" dur="500" fill="hold"/>
                                        <p:tgtEl>
                                          <p:spTgt spid="16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6"/>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72"/>
                                        </p:tgtEl>
                                      </p:cBhvr>
                                      <p:by x="130000" y="130000"/>
                                    </p:animScale>
                                  </p:childTnLst>
                                </p:cTn>
                              </p:par>
                              <p:par>
                                <p:cTn id="95" presetID="10" presetClass="entr" presetSubtype="0" fill="hold" grpId="0" nodeType="with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1000"/>
                                        <p:tgtEl>
                                          <p:spTgt spid="190"/>
                                        </p:tgtEl>
                                      </p:cBhvr>
                                    </p:animEffect>
                                  </p:childTnLst>
                                </p:cTn>
                              </p:par>
                              <p:par>
                                <p:cTn id="98" presetID="2" presetClass="entr" presetSubtype="8" decel="100000" fill="hold" grpId="0" nodeType="withEffect">
                                  <p:stCondLst>
                                    <p:cond delay="2500"/>
                                  </p:stCondLst>
                                  <p:childTnLst>
                                    <p:set>
                                      <p:cBhvr>
                                        <p:cTn id="99" dur="1" fill="hold">
                                          <p:stCondLst>
                                            <p:cond delay="0"/>
                                          </p:stCondLst>
                                        </p:cTn>
                                        <p:tgtEl>
                                          <p:spTgt spid="192"/>
                                        </p:tgtEl>
                                        <p:attrNameLst>
                                          <p:attrName>style.visibility</p:attrName>
                                        </p:attrNameLst>
                                      </p:cBhvr>
                                      <p:to>
                                        <p:strVal val="visible"/>
                                      </p:to>
                                    </p:set>
                                    <p:anim calcmode="lin" valueType="num">
                                      <p:cBhvr additive="base">
                                        <p:cTn id="100" dur="1000" fill="hold"/>
                                        <p:tgtEl>
                                          <p:spTgt spid="192"/>
                                        </p:tgtEl>
                                        <p:attrNameLst>
                                          <p:attrName>ppt_x</p:attrName>
                                        </p:attrNameLst>
                                      </p:cBhvr>
                                      <p:tavLst>
                                        <p:tav tm="0">
                                          <p:val>
                                            <p:strVal val="0-#ppt_w/2"/>
                                          </p:val>
                                        </p:tav>
                                        <p:tav tm="100000">
                                          <p:val>
                                            <p:strVal val="#ppt_x"/>
                                          </p:val>
                                        </p:tav>
                                      </p:tavLst>
                                    </p:anim>
                                    <p:anim calcmode="lin" valueType="num">
                                      <p:cBhvr additive="base">
                                        <p:cTn id="101" dur="1000" fill="hold"/>
                                        <p:tgtEl>
                                          <p:spTgt spid="192"/>
                                        </p:tgtEl>
                                        <p:attrNameLst>
                                          <p:attrName>ppt_y</p:attrName>
                                        </p:attrNameLst>
                                      </p:cBhvr>
                                      <p:tavLst>
                                        <p:tav tm="0">
                                          <p:val>
                                            <p:strVal val="#ppt_y"/>
                                          </p:val>
                                        </p:tav>
                                        <p:tav tm="100000">
                                          <p:val>
                                            <p:strVal val="#ppt_y"/>
                                          </p:val>
                                        </p:tav>
                                      </p:tavLst>
                                    </p:anim>
                                  </p:childTnLst>
                                </p:cTn>
                              </p:par>
                              <p:par>
                                <p:cTn id="102" presetID="2" presetClass="entr" presetSubtype="8" decel="100000" fill="hold" grpId="0" nodeType="withEffect">
                                  <p:stCondLst>
                                    <p:cond delay="2650"/>
                                  </p:stCondLst>
                                  <p:childTnLst>
                                    <p:set>
                                      <p:cBhvr>
                                        <p:cTn id="103" dur="1" fill="hold">
                                          <p:stCondLst>
                                            <p:cond delay="0"/>
                                          </p:stCondLst>
                                        </p:cTn>
                                        <p:tgtEl>
                                          <p:spTgt spid="203"/>
                                        </p:tgtEl>
                                        <p:attrNameLst>
                                          <p:attrName>style.visibility</p:attrName>
                                        </p:attrNameLst>
                                      </p:cBhvr>
                                      <p:to>
                                        <p:strVal val="visible"/>
                                      </p:to>
                                    </p:set>
                                    <p:anim calcmode="lin" valueType="num">
                                      <p:cBhvr additive="base">
                                        <p:cTn id="104" dur="1000" fill="hold"/>
                                        <p:tgtEl>
                                          <p:spTgt spid="203"/>
                                        </p:tgtEl>
                                        <p:attrNameLst>
                                          <p:attrName>ppt_x</p:attrName>
                                        </p:attrNameLst>
                                      </p:cBhvr>
                                      <p:tavLst>
                                        <p:tav tm="0">
                                          <p:val>
                                            <p:strVal val="0-#ppt_w/2"/>
                                          </p:val>
                                        </p:tav>
                                        <p:tav tm="100000">
                                          <p:val>
                                            <p:strVal val="#ppt_x"/>
                                          </p:val>
                                        </p:tav>
                                      </p:tavLst>
                                    </p:anim>
                                    <p:anim calcmode="lin" valueType="num">
                                      <p:cBhvr additive="base">
                                        <p:cTn id="105" dur="1000" fill="hold"/>
                                        <p:tgtEl>
                                          <p:spTgt spid="203"/>
                                        </p:tgtEl>
                                        <p:attrNameLst>
                                          <p:attrName>ppt_y</p:attrName>
                                        </p:attrNameLst>
                                      </p:cBhvr>
                                      <p:tavLst>
                                        <p:tav tm="0">
                                          <p:val>
                                            <p:strVal val="#ppt_y"/>
                                          </p:val>
                                        </p:tav>
                                        <p:tav tm="100000">
                                          <p:val>
                                            <p:strVal val="#ppt_y"/>
                                          </p:val>
                                        </p:tav>
                                      </p:tavLst>
                                    </p:anim>
                                  </p:childTnLst>
                                </p:cTn>
                              </p:par>
                              <p:par>
                                <p:cTn id="106" presetID="2" presetClass="entr" presetSubtype="8" decel="100000" fill="hold" grpId="0" nodeType="withEffect">
                                  <p:stCondLst>
                                    <p:cond delay="2600"/>
                                  </p:stCondLst>
                                  <p:childTnLst>
                                    <p:set>
                                      <p:cBhvr>
                                        <p:cTn id="107" dur="1" fill="hold">
                                          <p:stCondLst>
                                            <p:cond delay="0"/>
                                          </p:stCondLst>
                                        </p:cTn>
                                        <p:tgtEl>
                                          <p:spTgt spid="198"/>
                                        </p:tgtEl>
                                        <p:attrNameLst>
                                          <p:attrName>style.visibility</p:attrName>
                                        </p:attrNameLst>
                                      </p:cBhvr>
                                      <p:to>
                                        <p:strVal val="visible"/>
                                      </p:to>
                                    </p:set>
                                    <p:anim calcmode="lin" valueType="num">
                                      <p:cBhvr additive="base">
                                        <p:cTn id="108" dur="1000" fill="hold"/>
                                        <p:tgtEl>
                                          <p:spTgt spid="198"/>
                                        </p:tgtEl>
                                        <p:attrNameLst>
                                          <p:attrName>ppt_x</p:attrName>
                                        </p:attrNameLst>
                                      </p:cBhvr>
                                      <p:tavLst>
                                        <p:tav tm="0">
                                          <p:val>
                                            <p:strVal val="0-#ppt_w/2"/>
                                          </p:val>
                                        </p:tav>
                                        <p:tav tm="100000">
                                          <p:val>
                                            <p:strVal val="#ppt_x"/>
                                          </p:val>
                                        </p:tav>
                                      </p:tavLst>
                                    </p:anim>
                                    <p:anim calcmode="lin" valueType="num">
                                      <p:cBhvr additive="base">
                                        <p:cTn id="109" dur="1000" fill="hold"/>
                                        <p:tgtEl>
                                          <p:spTgt spid="198"/>
                                        </p:tgtEl>
                                        <p:attrNameLst>
                                          <p:attrName>ppt_y</p:attrName>
                                        </p:attrNameLst>
                                      </p:cBhvr>
                                      <p:tavLst>
                                        <p:tav tm="0">
                                          <p:val>
                                            <p:strVal val="#ppt_y"/>
                                          </p:val>
                                        </p:tav>
                                        <p:tav tm="100000">
                                          <p:val>
                                            <p:strVal val="#ppt_y"/>
                                          </p:val>
                                        </p:tav>
                                      </p:tavLst>
                                    </p:anim>
                                  </p:childTnLst>
                                </p:cTn>
                              </p:par>
                              <p:par>
                                <p:cTn id="110" presetID="22" presetClass="entr" presetSubtype="1" fill="hold" grpId="0" nodeType="withEffect">
                                  <p:stCondLst>
                                    <p:cond delay="0"/>
                                  </p:stCondLst>
                                  <p:childTnLst>
                                    <p:set>
                                      <p:cBhvr>
                                        <p:cTn id="111" dur="1" fill="hold">
                                          <p:stCondLst>
                                            <p:cond delay="0"/>
                                          </p:stCondLst>
                                        </p:cTn>
                                        <p:tgtEl>
                                          <p:spTgt spid="86">
                                            <p:bg/>
                                          </p:spTgt>
                                        </p:tgtEl>
                                        <p:attrNameLst>
                                          <p:attrName>style.visibility</p:attrName>
                                        </p:attrNameLst>
                                      </p:cBhvr>
                                      <p:to>
                                        <p:strVal val="visible"/>
                                      </p:to>
                                    </p:set>
                                    <p:animEffect transition="in" filter="wipe(up)">
                                      <p:cBhvr>
                                        <p:cTn id="112" dur="1000"/>
                                        <p:tgtEl>
                                          <p:spTgt spid="86">
                                            <p:bg/>
                                          </p:spTgt>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86">
                                            <p:txEl>
                                              <p:pRg st="0" end="0"/>
                                            </p:txEl>
                                          </p:spTgt>
                                        </p:tgtEl>
                                        <p:attrNameLst>
                                          <p:attrName>style.visibility</p:attrName>
                                        </p:attrNameLst>
                                      </p:cBhvr>
                                      <p:to>
                                        <p:strVal val="visible"/>
                                      </p:to>
                                    </p:set>
                                    <p:animEffect transition="in" filter="wipe(up)">
                                      <p:cBhvr>
                                        <p:cTn id="115" dur="1000"/>
                                        <p:tgtEl>
                                          <p:spTgt spid="86">
                                            <p:txEl>
                                              <p:pRg st="0" end="0"/>
                                            </p:txEl>
                                          </p:spTgt>
                                        </p:tgtEl>
                                      </p:cBhvr>
                                    </p:animEffect>
                                  </p:childTnLst>
                                </p:cTn>
                              </p:par>
                              <p:par>
                                <p:cTn id="116" presetID="22" presetClass="entr" presetSubtype="1" fill="hold" grpId="0" nodeType="withEffect">
                                  <p:stCondLst>
                                    <p:cond delay="250"/>
                                  </p:stCondLst>
                                  <p:childTnLst>
                                    <p:set>
                                      <p:cBhvr>
                                        <p:cTn id="117" dur="1" fill="hold">
                                          <p:stCondLst>
                                            <p:cond delay="0"/>
                                          </p:stCondLst>
                                        </p:cTn>
                                        <p:tgtEl>
                                          <p:spTgt spid="87">
                                            <p:bg/>
                                          </p:spTgt>
                                        </p:tgtEl>
                                        <p:attrNameLst>
                                          <p:attrName>style.visibility</p:attrName>
                                        </p:attrNameLst>
                                      </p:cBhvr>
                                      <p:to>
                                        <p:strVal val="visible"/>
                                      </p:to>
                                    </p:set>
                                    <p:animEffect transition="in" filter="wipe(up)">
                                      <p:cBhvr>
                                        <p:cTn id="118" dur="1000"/>
                                        <p:tgtEl>
                                          <p:spTgt spid="87">
                                            <p:bg/>
                                          </p:spTgt>
                                        </p:tgtEl>
                                      </p:cBhvr>
                                    </p:animEffect>
                                  </p:childTnLst>
                                </p:cTn>
                              </p:par>
                              <p:par>
                                <p:cTn id="119" presetID="22" presetClass="entr" presetSubtype="1" fill="hold" grpId="0" nodeType="withEffect">
                                  <p:stCondLst>
                                    <p:cond delay="250"/>
                                  </p:stCondLst>
                                  <p:childTnLst>
                                    <p:set>
                                      <p:cBhvr>
                                        <p:cTn id="120" dur="1" fill="hold">
                                          <p:stCondLst>
                                            <p:cond delay="0"/>
                                          </p:stCondLst>
                                        </p:cTn>
                                        <p:tgtEl>
                                          <p:spTgt spid="87">
                                            <p:txEl>
                                              <p:pRg st="0" end="0"/>
                                            </p:txEl>
                                          </p:spTgt>
                                        </p:tgtEl>
                                        <p:attrNameLst>
                                          <p:attrName>style.visibility</p:attrName>
                                        </p:attrNameLst>
                                      </p:cBhvr>
                                      <p:to>
                                        <p:strVal val="visible"/>
                                      </p:to>
                                    </p:set>
                                    <p:animEffect transition="in" filter="wipe(up)">
                                      <p:cBhvr>
                                        <p:cTn id="121" dur="1000"/>
                                        <p:tgtEl>
                                          <p:spTgt spid="87">
                                            <p:txEl>
                                              <p:pRg st="0" end="0"/>
                                            </p:txEl>
                                          </p:spTgt>
                                        </p:tgtEl>
                                      </p:cBhvr>
                                    </p:animEffect>
                                  </p:childTnLst>
                                </p:cTn>
                              </p:par>
                              <p:par>
                                <p:cTn id="122" presetID="22" presetClass="entr" presetSubtype="4" fill="hold" grpId="0" nodeType="withEffect">
                                  <p:stCondLst>
                                    <p:cond delay="500"/>
                                  </p:stCondLst>
                                  <p:childTnLst>
                                    <p:set>
                                      <p:cBhvr>
                                        <p:cTn id="123" dur="1" fill="hold">
                                          <p:stCondLst>
                                            <p:cond delay="0"/>
                                          </p:stCondLst>
                                        </p:cTn>
                                        <p:tgtEl>
                                          <p:spTgt spid="88">
                                            <p:bg/>
                                          </p:spTgt>
                                        </p:tgtEl>
                                        <p:attrNameLst>
                                          <p:attrName>style.visibility</p:attrName>
                                        </p:attrNameLst>
                                      </p:cBhvr>
                                      <p:to>
                                        <p:strVal val="visible"/>
                                      </p:to>
                                    </p:set>
                                    <p:animEffect transition="in" filter="wipe(down)">
                                      <p:cBhvr>
                                        <p:cTn id="124" dur="1000"/>
                                        <p:tgtEl>
                                          <p:spTgt spid="88">
                                            <p:bg/>
                                          </p:spTgt>
                                        </p:tgtEl>
                                      </p:cBhvr>
                                    </p:animEffect>
                                  </p:childTnLst>
                                </p:cTn>
                              </p:par>
                              <p:par>
                                <p:cTn id="125" presetID="22" presetClass="entr" presetSubtype="4" fill="hold" grpId="0" nodeType="withEffect">
                                  <p:stCondLst>
                                    <p:cond delay="500"/>
                                  </p:stCondLst>
                                  <p:childTnLst>
                                    <p:set>
                                      <p:cBhvr>
                                        <p:cTn id="126" dur="1" fill="hold">
                                          <p:stCondLst>
                                            <p:cond delay="0"/>
                                          </p:stCondLst>
                                        </p:cTn>
                                        <p:tgtEl>
                                          <p:spTgt spid="88">
                                            <p:txEl>
                                              <p:pRg st="0" end="0"/>
                                            </p:txEl>
                                          </p:spTgt>
                                        </p:tgtEl>
                                        <p:attrNameLst>
                                          <p:attrName>style.visibility</p:attrName>
                                        </p:attrNameLst>
                                      </p:cBhvr>
                                      <p:to>
                                        <p:strVal val="visible"/>
                                      </p:to>
                                    </p:set>
                                    <p:animEffect transition="in" filter="wipe(down)">
                                      <p:cBhvr>
                                        <p:cTn id="127" dur="1000"/>
                                        <p:tgtEl>
                                          <p:spTgt spid="88">
                                            <p:txEl>
                                              <p:pRg st="0" end="0"/>
                                            </p:txEl>
                                          </p:spTgt>
                                        </p:tgtEl>
                                      </p:cBhvr>
                                    </p:animEffect>
                                  </p:childTnLst>
                                </p:cTn>
                              </p:par>
                              <p:par>
                                <p:cTn id="128" presetID="23" presetClass="entr" presetSubtype="16"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p:cTn id="130" dur="500" fill="hold"/>
                                        <p:tgtEl>
                                          <p:spTgt spid="91"/>
                                        </p:tgtEl>
                                        <p:attrNameLst>
                                          <p:attrName>ppt_w</p:attrName>
                                        </p:attrNameLst>
                                      </p:cBhvr>
                                      <p:tavLst>
                                        <p:tav tm="0">
                                          <p:val>
                                            <p:fltVal val="0"/>
                                          </p:val>
                                        </p:tav>
                                        <p:tav tm="100000">
                                          <p:val>
                                            <p:strVal val="#ppt_w"/>
                                          </p:val>
                                        </p:tav>
                                      </p:tavLst>
                                    </p:anim>
                                    <p:anim calcmode="lin" valueType="num">
                                      <p:cBhvr>
                                        <p:cTn id="131" dur="500" fill="hold"/>
                                        <p:tgtEl>
                                          <p:spTgt spid="91"/>
                                        </p:tgtEl>
                                        <p:attrNameLst>
                                          <p:attrName>ppt_h</p:attrName>
                                        </p:attrNameLst>
                                      </p:cBhvr>
                                      <p:tavLst>
                                        <p:tav tm="0">
                                          <p:val>
                                            <p:fltVal val="0"/>
                                          </p:val>
                                        </p:tav>
                                        <p:tav tm="100000">
                                          <p:val>
                                            <p:strVal val="#ppt_h"/>
                                          </p:val>
                                        </p:tav>
                                      </p:tavLst>
                                    </p:anim>
                                  </p:childTnLst>
                                </p:cTn>
                              </p:par>
                              <p:par>
                                <p:cTn id="132" presetID="6" presetClass="emph" presetSubtype="0" autoRev="1" fill="hold" nodeType="withEffect">
                                  <p:stCondLst>
                                    <p:cond delay="1000"/>
                                  </p:stCondLst>
                                  <p:childTnLst>
                                    <p:animScale>
                                      <p:cBhvr>
                                        <p:cTn id="133" dur="100" fill="hold"/>
                                        <p:tgtEl>
                                          <p:spTgt spid="91"/>
                                        </p:tgtEl>
                                      </p:cBhvr>
                                      <p:by x="130000" y="130000"/>
                                    </p:animScale>
                                  </p:childTnLst>
                                </p:cTn>
                              </p:par>
                              <p:par>
                                <p:cTn id="134" presetID="23" presetClass="entr" presetSubtype="16" fill="hold" grpId="0" nodeType="withEffect">
                                  <p:stCondLst>
                                    <p:cond delay="500"/>
                                  </p:stCondLst>
                                  <p:childTnLst>
                                    <p:set>
                                      <p:cBhvr>
                                        <p:cTn id="135" dur="1" fill="hold">
                                          <p:stCondLst>
                                            <p:cond delay="0"/>
                                          </p:stCondLst>
                                        </p:cTn>
                                        <p:tgtEl>
                                          <p:spTgt spid="43"/>
                                        </p:tgtEl>
                                        <p:attrNameLst>
                                          <p:attrName>style.visibility</p:attrName>
                                        </p:attrNameLst>
                                      </p:cBhvr>
                                      <p:to>
                                        <p:strVal val="visible"/>
                                      </p:to>
                                    </p:set>
                                    <p:anim calcmode="lin" valueType="num">
                                      <p:cBhvr>
                                        <p:cTn id="136" dur="500" fill="hold"/>
                                        <p:tgtEl>
                                          <p:spTgt spid="43"/>
                                        </p:tgtEl>
                                        <p:attrNameLst>
                                          <p:attrName>ppt_w</p:attrName>
                                        </p:attrNameLst>
                                      </p:cBhvr>
                                      <p:tavLst>
                                        <p:tav tm="0">
                                          <p:val>
                                            <p:fltVal val="0"/>
                                          </p:val>
                                        </p:tav>
                                        <p:tav tm="100000">
                                          <p:val>
                                            <p:strVal val="#ppt_w"/>
                                          </p:val>
                                        </p:tav>
                                      </p:tavLst>
                                    </p:anim>
                                    <p:anim calcmode="lin" valueType="num">
                                      <p:cBhvr>
                                        <p:cTn id="137" dur="500" fill="hold"/>
                                        <p:tgtEl>
                                          <p:spTgt spid="43"/>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000"/>
                                  </p:stCondLst>
                                  <p:childTnLst>
                                    <p:animScale>
                                      <p:cBhvr>
                                        <p:cTn id="139" dur="100" fill="hold"/>
                                        <p:tgtEl>
                                          <p:spTgt spid="43"/>
                                        </p:tgtEl>
                                      </p:cBhvr>
                                      <p:by x="130000" y="130000"/>
                                    </p:animScale>
                                  </p:childTnLst>
                                </p:cTn>
                              </p:par>
                              <p:par>
                                <p:cTn id="140" presetID="23" presetClass="entr" presetSubtype="16" fill="hold" grpId="0" nodeType="withEffect">
                                  <p:stCondLst>
                                    <p:cond delay="1500"/>
                                  </p:stCondLst>
                                  <p:childTnLst>
                                    <p:set>
                                      <p:cBhvr>
                                        <p:cTn id="141" dur="1" fill="hold">
                                          <p:stCondLst>
                                            <p:cond delay="0"/>
                                          </p:stCondLst>
                                        </p:cTn>
                                        <p:tgtEl>
                                          <p:spTgt spid="45"/>
                                        </p:tgtEl>
                                        <p:attrNameLst>
                                          <p:attrName>style.visibility</p:attrName>
                                        </p:attrNameLst>
                                      </p:cBhvr>
                                      <p:to>
                                        <p:strVal val="visible"/>
                                      </p:to>
                                    </p:set>
                                    <p:anim calcmode="lin" valueType="num">
                                      <p:cBhvr>
                                        <p:cTn id="142" dur="500" fill="hold"/>
                                        <p:tgtEl>
                                          <p:spTgt spid="45"/>
                                        </p:tgtEl>
                                        <p:attrNameLst>
                                          <p:attrName>ppt_w</p:attrName>
                                        </p:attrNameLst>
                                      </p:cBhvr>
                                      <p:tavLst>
                                        <p:tav tm="0">
                                          <p:val>
                                            <p:fltVal val="0"/>
                                          </p:val>
                                        </p:tav>
                                        <p:tav tm="100000">
                                          <p:val>
                                            <p:strVal val="#ppt_w"/>
                                          </p:val>
                                        </p:tav>
                                      </p:tavLst>
                                    </p:anim>
                                    <p:anim calcmode="lin" valueType="num">
                                      <p:cBhvr>
                                        <p:cTn id="143" dur="500" fill="hold"/>
                                        <p:tgtEl>
                                          <p:spTgt spid="45"/>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2000"/>
                                  </p:stCondLst>
                                  <p:childTnLst>
                                    <p:animScale>
                                      <p:cBhvr>
                                        <p:cTn id="145" dur="100" fill="hold"/>
                                        <p:tgtEl>
                                          <p:spTgt spid="45"/>
                                        </p:tgtEl>
                                      </p:cBhvr>
                                      <p:by x="130000" y="130000"/>
                                    </p:animScale>
                                  </p:childTnLst>
                                </p:cTn>
                              </p:par>
                              <p:par>
                                <p:cTn id="146" presetID="23" presetClass="entr" presetSubtype="16" fill="hold" grpId="0" nodeType="withEffect">
                                  <p:stCondLst>
                                    <p:cond delay="750"/>
                                  </p:stCondLst>
                                  <p:childTnLst>
                                    <p:set>
                                      <p:cBhvr>
                                        <p:cTn id="147" dur="1" fill="hold">
                                          <p:stCondLst>
                                            <p:cond delay="0"/>
                                          </p:stCondLst>
                                        </p:cTn>
                                        <p:tgtEl>
                                          <p:spTgt spid="133"/>
                                        </p:tgtEl>
                                        <p:attrNameLst>
                                          <p:attrName>style.visibility</p:attrName>
                                        </p:attrNameLst>
                                      </p:cBhvr>
                                      <p:to>
                                        <p:strVal val="visible"/>
                                      </p:to>
                                    </p:set>
                                    <p:anim calcmode="lin" valueType="num">
                                      <p:cBhvr>
                                        <p:cTn id="148" dur="500" fill="hold"/>
                                        <p:tgtEl>
                                          <p:spTgt spid="133"/>
                                        </p:tgtEl>
                                        <p:attrNameLst>
                                          <p:attrName>ppt_w</p:attrName>
                                        </p:attrNameLst>
                                      </p:cBhvr>
                                      <p:tavLst>
                                        <p:tav tm="0">
                                          <p:val>
                                            <p:fltVal val="0"/>
                                          </p:val>
                                        </p:tav>
                                        <p:tav tm="100000">
                                          <p:val>
                                            <p:strVal val="#ppt_w"/>
                                          </p:val>
                                        </p:tav>
                                      </p:tavLst>
                                    </p:anim>
                                    <p:anim calcmode="lin" valueType="num">
                                      <p:cBhvr>
                                        <p:cTn id="149" dur="500" fill="hold"/>
                                        <p:tgtEl>
                                          <p:spTgt spid="133"/>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250"/>
                                  </p:stCondLst>
                                  <p:childTnLst>
                                    <p:animScale>
                                      <p:cBhvr>
                                        <p:cTn id="151" dur="100" fill="hold"/>
                                        <p:tgtEl>
                                          <p:spTgt spid="133"/>
                                        </p:tgtEl>
                                      </p:cBhvr>
                                      <p:by x="130000" y="130000"/>
                                    </p:animScale>
                                  </p:childTnLst>
                                </p:cTn>
                              </p:par>
                              <p:par>
                                <p:cTn id="152" presetID="23" presetClass="entr" presetSubtype="16" fill="hold" grpId="0" nodeType="withEffect">
                                  <p:stCondLst>
                                    <p:cond delay="750"/>
                                  </p:stCondLst>
                                  <p:childTnLst>
                                    <p:set>
                                      <p:cBhvr>
                                        <p:cTn id="153" dur="1" fill="hold">
                                          <p:stCondLst>
                                            <p:cond delay="0"/>
                                          </p:stCondLst>
                                        </p:cTn>
                                        <p:tgtEl>
                                          <p:spTgt spid="147"/>
                                        </p:tgtEl>
                                        <p:attrNameLst>
                                          <p:attrName>style.visibility</p:attrName>
                                        </p:attrNameLst>
                                      </p:cBhvr>
                                      <p:to>
                                        <p:strVal val="visible"/>
                                      </p:to>
                                    </p:set>
                                    <p:anim calcmode="lin" valueType="num">
                                      <p:cBhvr>
                                        <p:cTn id="154" dur="500" fill="hold"/>
                                        <p:tgtEl>
                                          <p:spTgt spid="147"/>
                                        </p:tgtEl>
                                        <p:attrNameLst>
                                          <p:attrName>ppt_w</p:attrName>
                                        </p:attrNameLst>
                                      </p:cBhvr>
                                      <p:tavLst>
                                        <p:tav tm="0">
                                          <p:val>
                                            <p:fltVal val="0"/>
                                          </p:val>
                                        </p:tav>
                                        <p:tav tm="100000">
                                          <p:val>
                                            <p:strVal val="#ppt_w"/>
                                          </p:val>
                                        </p:tav>
                                      </p:tavLst>
                                    </p:anim>
                                    <p:anim calcmode="lin" valueType="num">
                                      <p:cBhvr>
                                        <p:cTn id="155" dur="500" fill="hold"/>
                                        <p:tgtEl>
                                          <p:spTgt spid="147"/>
                                        </p:tgtEl>
                                        <p:attrNameLst>
                                          <p:attrName>ppt_h</p:attrName>
                                        </p:attrNameLst>
                                      </p:cBhvr>
                                      <p:tavLst>
                                        <p:tav tm="0">
                                          <p:val>
                                            <p:fltVal val="0"/>
                                          </p:val>
                                        </p:tav>
                                        <p:tav tm="100000">
                                          <p:val>
                                            <p:strVal val="#ppt_h"/>
                                          </p:val>
                                        </p:tav>
                                      </p:tavLst>
                                    </p:anim>
                                  </p:childTnLst>
                                </p:cTn>
                              </p:par>
                              <p:par>
                                <p:cTn id="156" presetID="6" presetClass="emph" presetSubtype="0" autoRev="1" fill="hold" grpId="1" nodeType="withEffect">
                                  <p:stCondLst>
                                    <p:cond delay="1250"/>
                                  </p:stCondLst>
                                  <p:childTnLst>
                                    <p:animScale>
                                      <p:cBhvr>
                                        <p:cTn id="157" dur="100" fill="hold"/>
                                        <p:tgtEl>
                                          <p:spTgt spid="147"/>
                                        </p:tgtEl>
                                      </p:cBhvr>
                                      <p:by x="130000" y="130000"/>
                                    </p:animScale>
                                  </p:childTnLst>
                                </p:cTn>
                              </p:par>
                              <p:par>
                                <p:cTn id="158" presetID="23" presetClass="entr" presetSubtype="16" fill="hold" grpId="0" nodeType="withEffect">
                                  <p:stCondLst>
                                    <p:cond delay="500"/>
                                  </p:stCondLst>
                                  <p:childTnLst>
                                    <p:set>
                                      <p:cBhvr>
                                        <p:cTn id="159" dur="1" fill="hold">
                                          <p:stCondLst>
                                            <p:cond delay="0"/>
                                          </p:stCondLst>
                                        </p:cTn>
                                        <p:tgtEl>
                                          <p:spTgt spid="137"/>
                                        </p:tgtEl>
                                        <p:attrNameLst>
                                          <p:attrName>style.visibility</p:attrName>
                                        </p:attrNameLst>
                                      </p:cBhvr>
                                      <p:to>
                                        <p:strVal val="visible"/>
                                      </p:to>
                                    </p:set>
                                    <p:anim calcmode="lin" valueType="num">
                                      <p:cBhvr>
                                        <p:cTn id="160" dur="500" fill="hold"/>
                                        <p:tgtEl>
                                          <p:spTgt spid="137"/>
                                        </p:tgtEl>
                                        <p:attrNameLst>
                                          <p:attrName>ppt_w</p:attrName>
                                        </p:attrNameLst>
                                      </p:cBhvr>
                                      <p:tavLst>
                                        <p:tav tm="0">
                                          <p:val>
                                            <p:fltVal val="0"/>
                                          </p:val>
                                        </p:tav>
                                        <p:tav tm="100000">
                                          <p:val>
                                            <p:strVal val="#ppt_w"/>
                                          </p:val>
                                        </p:tav>
                                      </p:tavLst>
                                    </p:anim>
                                    <p:anim calcmode="lin" valueType="num">
                                      <p:cBhvr>
                                        <p:cTn id="161" dur="500" fill="hold"/>
                                        <p:tgtEl>
                                          <p:spTgt spid="137"/>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1000"/>
                                  </p:stCondLst>
                                  <p:childTnLst>
                                    <p:animScale>
                                      <p:cBhvr>
                                        <p:cTn id="163" dur="100" fill="hold"/>
                                        <p:tgtEl>
                                          <p:spTgt spid="137"/>
                                        </p:tgtEl>
                                      </p:cBhvr>
                                      <p:by x="130000" y="130000"/>
                                    </p:animScale>
                                  </p:childTnLst>
                                </p:cTn>
                              </p:par>
                              <p:par>
                                <p:cTn id="164" presetID="23" presetClass="entr" presetSubtype="16" fill="hold" grpId="0" nodeType="withEffect">
                                  <p:stCondLst>
                                    <p:cond delay="750"/>
                                  </p:stCondLst>
                                  <p:childTnLst>
                                    <p:set>
                                      <p:cBhvr>
                                        <p:cTn id="165" dur="1" fill="hold">
                                          <p:stCondLst>
                                            <p:cond delay="0"/>
                                          </p:stCondLst>
                                        </p:cTn>
                                        <p:tgtEl>
                                          <p:spTgt spid="85"/>
                                        </p:tgtEl>
                                        <p:attrNameLst>
                                          <p:attrName>style.visibility</p:attrName>
                                        </p:attrNameLst>
                                      </p:cBhvr>
                                      <p:to>
                                        <p:strVal val="visible"/>
                                      </p:to>
                                    </p:set>
                                    <p:anim calcmode="lin" valueType="num">
                                      <p:cBhvr>
                                        <p:cTn id="166" dur="500" fill="hold"/>
                                        <p:tgtEl>
                                          <p:spTgt spid="85"/>
                                        </p:tgtEl>
                                        <p:attrNameLst>
                                          <p:attrName>ppt_w</p:attrName>
                                        </p:attrNameLst>
                                      </p:cBhvr>
                                      <p:tavLst>
                                        <p:tav tm="0">
                                          <p:val>
                                            <p:fltVal val="0"/>
                                          </p:val>
                                        </p:tav>
                                        <p:tav tm="100000">
                                          <p:val>
                                            <p:strVal val="#ppt_w"/>
                                          </p:val>
                                        </p:tav>
                                      </p:tavLst>
                                    </p:anim>
                                    <p:anim calcmode="lin" valueType="num">
                                      <p:cBhvr>
                                        <p:cTn id="167" dur="500" fill="hold"/>
                                        <p:tgtEl>
                                          <p:spTgt spid="85"/>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250"/>
                                  </p:stCondLst>
                                  <p:childTnLst>
                                    <p:animScale>
                                      <p:cBhvr>
                                        <p:cTn id="169" dur="100" fill="hold"/>
                                        <p:tgtEl>
                                          <p:spTgt spid="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85" grpId="0" animBg="1"/>
      <p:bldP spid="85" grpId="1" animBg="1"/>
      <p:bldP spid="133" grpId="0" animBg="1"/>
      <p:bldP spid="133" grpId="1" animBg="1"/>
      <p:bldP spid="137" grpId="0" animBg="1"/>
      <p:bldP spid="137" grpId="1" animBg="1"/>
      <p:bldP spid="147" grpId="0" animBg="1"/>
      <p:bldP spid="147"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horizontal">
    <p:spTree>
      <p:nvGrpSpPr>
        <p:cNvPr id="1" name=""/>
        <p:cNvGrpSpPr/>
        <p:nvPr/>
      </p:nvGrpSpPr>
      <p:grpSpPr>
        <a:xfrm>
          <a:off x="0" y="0"/>
          <a:ext cx="0" cy="0"/>
          <a:chOff x="0" y="0"/>
          <a:chExt cx="0" cy="0"/>
        </a:xfrm>
      </p:grpSpPr>
      <p:sp>
        <p:nvSpPr>
          <p:cNvPr id="11" name="Tijdelijke aanduiding voor afbeelding 16">
            <a:extLst>
              <a:ext uri="{FF2B5EF4-FFF2-40B4-BE49-F238E27FC236}">
                <a16:creationId xmlns:a16="http://schemas.microsoft.com/office/drawing/2014/main" id="{1F98E507-CE16-46A2-83D9-8A57B69557DA}"/>
              </a:ext>
            </a:extLst>
          </p:cNvPr>
          <p:cNvSpPr>
            <a:spLocks noGrp="1"/>
          </p:cNvSpPr>
          <p:nvPr>
            <p:ph type="pic" sz="quarter" idx="13" hasCustomPrompt="1"/>
          </p:nvPr>
        </p:nvSpPr>
        <p:spPr>
          <a:xfrm>
            <a:off x="0" y="0"/>
            <a:ext cx="12192000" cy="1885361"/>
          </a:xfrm>
          <a:solidFill>
            <a:schemeClr val="bg1"/>
          </a:solidFill>
          <a:ln>
            <a:noFill/>
          </a:ln>
        </p:spPr>
        <p:txBody>
          <a:bodyPr tIns="0" bIns="252000" anchor="b" anchorCtr="0"/>
          <a:lstStyle>
            <a:lvl1pPr marL="0" indent="0" algn="ctr">
              <a:spcBef>
                <a:spcPts val="0"/>
              </a:spcBef>
              <a:spcAft>
                <a:spcPts val="0"/>
              </a:spcAft>
              <a:buNone/>
              <a:defRPr sz="1200" i="1">
                <a:solidFill>
                  <a:schemeClr val="bg1">
                    <a:lumMod val="50000"/>
                  </a:schemeClr>
                </a:solidFill>
              </a:defRPr>
            </a:lvl1pPr>
          </a:lstStyle>
          <a:p>
            <a:r>
              <a:rPr lang="nl-NL" noProof="0"/>
              <a:t>Click the icon above </a:t>
            </a:r>
            <a:br>
              <a:rPr lang="nl-NL" noProof="0"/>
            </a:br>
            <a:r>
              <a:rPr lang="nl-NL" noProof="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3180522"/>
            <a:ext cx="10751275" cy="262496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err="1"/>
              <a:t>Text</a:t>
            </a:r>
            <a:endParaRPr lang="nl-NL" noProof="0"/>
          </a:p>
          <a:p>
            <a:pPr lvl="4"/>
            <a:r>
              <a:rPr lang="nl-NL" noProof="0" err="1"/>
              <a:t>Subtitle</a:t>
            </a:r>
            <a:r>
              <a:rPr lang="nl-NL" noProof="0"/>
              <a:t> #1</a:t>
            </a:r>
          </a:p>
          <a:p>
            <a:pPr lvl="5"/>
            <a:r>
              <a:rPr lang="nl-NL" noProof="0"/>
              <a:t>Alt. </a:t>
            </a:r>
            <a:r>
              <a:rPr lang="nl-NL" noProof="0" err="1"/>
              <a:t>subtitle</a:t>
            </a:r>
            <a:r>
              <a:rPr lang="nl-NL" noProof="0"/>
              <a:t> #2</a:t>
            </a:r>
          </a:p>
          <a:p>
            <a:pPr lvl="6"/>
            <a:r>
              <a:rPr lang="nl-NL" noProof="0" err="1"/>
              <a:t>Numbers</a:t>
            </a:r>
            <a:endParaRPr lang="nl-NL" noProof="0"/>
          </a:p>
          <a:p>
            <a:pPr lvl="7"/>
            <a:r>
              <a:rPr lang="nl-NL" noProof="0"/>
              <a:t>ABC</a:t>
            </a:r>
          </a:p>
          <a:p>
            <a:pPr lvl="8"/>
            <a:r>
              <a:rPr lang="nl-NL"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6F0F0CFE-2D5D-3F4F-A294-86C1D97B7DE9}"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2144180"/>
            <a:ext cx="10751273" cy="777524"/>
          </a:xfrm>
        </p:spPr>
        <p:txBody>
          <a:bodyPr/>
          <a:lstStyle>
            <a:lvl1pPr>
              <a:defRPr/>
            </a:lvl1pPr>
          </a:lstStyle>
          <a:p>
            <a:r>
              <a:rPr lang="nl-NL" noProof="0"/>
              <a:t>Place a title here</a:t>
            </a:r>
            <a:br>
              <a:rPr lang="nl-NL" noProof="0"/>
            </a:br>
            <a:r>
              <a:rPr lang="nl-NL" noProof="0"/>
              <a:t>max 2 rows</a:t>
            </a:r>
            <a:endParaRPr lang="nl-NL"/>
          </a:p>
        </p:txBody>
      </p:sp>
      <p:sp>
        <p:nvSpPr>
          <p:cNvPr id="12" name="Rechthoek: afgeronde hoeken 11">
            <a:extLst>
              <a:ext uri="{FF2B5EF4-FFF2-40B4-BE49-F238E27FC236}">
                <a16:creationId xmlns:a16="http://schemas.microsoft.com/office/drawing/2014/main" id="{535C0386-3739-83E6-99E5-68E55A0B242A}"/>
              </a:ext>
            </a:extLst>
          </p:cNvPr>
          <p:cNvSpPr/>
          <p:nvPr userDrawn="1"/>
        </p:nvSpPr>
        <p:spPr>
          <a:xfrm>
            <a:off x="731837" y="-414242"/>
            <a:ext cx="2151230"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photo</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horizontal</a:t>
            </a:r>
            <a:endParaRPr lang="nl-NL" sz="1600" b="0" i="0" cap="none" baseline="0" noProof="0">
              <a:solidFill>
                <a:schemeClr val="accent1"/>
              </a:solidFill>
              <a:latin typeface="Arial" panose="020B0604020202020204" pitchFamily="34" charset="0"/>
            </a:endParaRPr>
          </a:p>
        </p:txBody>
      </p:sp>
      <p:sp>
        <p:nvSpPr>
          <p:cNvPr id="14" name="Tijdelijke aanduiding voor tekst 8">
            <a:extLst>
              <a:ext uri="{FF2B5EF4-FFF2-40B4-BE49-F238E27FC236}">
                <a16:creationId xmlns:a16="http://schemas.microsoft.com/office/drawing/2014/main" id="{289A97C5-E1B7-7585-43B2-69C867A11EA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6" name="Tijdelijke aanduiding voor tekst 8">
            <a:extLst>
              <a:ext uri="{FF2B5EF4-FFF2-40B4-BE49-F238E27FC236}">
                <a16:creationId xmlns:a16="http://schemas.microsoft.com/office/drawing/2014/main" id="{B06377B1-D5D5-0F17-B278-E62EC89269DF}"/>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265612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photo horizontal (m)">
    <p:spTree>
      <p:nvGrpSpPr>
        <p:cNvPr id="1" name=""/>
        <p:cNvGrpSpPr/>
        <p:nvPr/>
      </p:nvGrpSpPr>
      <p:grpSpPr>
        <a:xfrm>
          <a:off x="0" y="0"/>
          <a:ext cx="0" cy="0"/>
          <a:chOff x="0" y="0"/>
          <a:chExt cx="0" cy="0"/>
        </a:xfrm>
      </p:grpSpPr>
      <p:sp>
        <p:nvSpPr>
          <p:cNvPr id="11" name="Tijdelijke aanduiding voor afbeelding 16">
            <a:extLst>
              <a:ext uri="{FF2B5EF4-FFF2-40B4-BE49-F238E27FC236}">
                <a16:creationId xmlns:a16="http://schemas.microsoft.com/office/drawing/2014/main" id="{1F98E507-CE16-46A2-83D9-8A57B69557DA}"/>
              </a:ext>
            </a:extLst>
          </p:cNvPr>
          <p:cNvSpPr>
            <a:spLocks noGrp="1"/>
          </p:cNvSpPr>
          <p:nvPr>
            <p:ph type="pic" sz="quarter" idx="13" hasCustomPrompt="1"/>
          </p:nvPr>
        </p:nvSpPr>
        <p:spPr>
          <a:xfrm>
            <a:off x="0" y="-1"/>
            <a:ext cx="12192000" cy="2635200"/>
          </a:xfrm>
          <a:solidFill>
            <a:schemeClr val="bg1"/>
          </a:solidFill>
          <a:ln>
            <a:noFill/>
          </a:ln>
        </p:spPr>
        <p:txBody>
          <a:bodyPr tIns="0" bIns="252000" anchor="b" anchorCtr="0"/>
          <a:lstStyle>
            <a:lvl1pPr marL="0" indent="0" algn="ctr">
              <a:spcBef>
                <a:spcPts val="0"/>
              </a:spcBef>
              <a:spcAft>
                <a:spcPts val="0"/>
              </a:spcAft>
              <a:buNone/>
              <a:defRPr sz="1200" i="1">
                <a:solidFill>
                  <a:schemeClr val="bg1">
                    <a:lumMod val="50000"/>
                  </a:schemeClr>
                </a:solidFill>
              </a:defRPr>
            </a:lvl1pPr>
          </a:lstStyle>
          <a:p>
            <a:r>
              <a:rPr lang="nl-NL" noProof="0"/>
              <a:t>Click the icon above </a:t>
            </a:r>
            <a:br>
              <a:rPr lang="nl-NL" noProof="0"/>
            </a:br>
            <a:r>
              <a:rPr lang="nl-NL" noProof="0"/>
              <a:t>to add an image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C45C6329-F11A-274A-93CD-7A06A8AAB925}"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2926817"/>
            <a:ext cx="10751273" cy="777524"/>
          </a:xfrm>
        </p:spPr>
        <p:txBody>
          <a:bodyPr/>
          <a:lstStyle>
            <a:lvl1pPr>
              <a:defRPr/>
            </a:lvl1pPr>
          </a:lstStyle>
          <a:p>
            <a:r>
              <a:rPr lang="nl-NL" noProof="0" err="1"/>
              <a:t>Place</a:t>
            </a:r>
            <a:r>
              <a:rPr lang="nl-NL" noProof="0"/>
              <a:t> a </a:t>
            </a:r>
            <a:r>
              <a:rPr lang="nl-NL" noProof="0" err="1"/>
              <a:t>title</a:t>
            </a:r>
            <a:r>
              <a:rPr lang="nl-NL" noProof="0"/>
              <a:t> here</a:t>
            </a:r>
            <a:br>
              <a:rPr lang="nl-NL" noProof="0"/>
            </a:br>
            <a:r>
              <a:rPr lang="nl-NL" noProof="0"/>
              <a:t>max 2 </a:t>
            </a:r>
            <a:r>
              <a:rPr lang="nl-NL" noProof="0" err="1"/>
              <a:t>rows</a:t>
            </a:r>
            <a:endParaRPr lang="nl-NL"/>
          </a:p>
        </p:txBody>
      </p:sp>
      <p:sp>
        <p:nvSpPr>
          <p:cNvPr id="12" name="Rechthoek: afgeronde hoeken 11">
            <a:extLst>
              <a:ext uri="{FF2B5EF4-FFF2-40B4-BE49-F238E27FC236}">
                <a16:creationId xmlns:a16="http://schemas.microsoft.com/office/drawing/2014/main" id="{535C0386-3739-83E6-99E5-68E55A0B242A}"/>
              </a:ext>
            </a:extLst>
          </p:cNvPr>
          <p:cNvSpPr/>
          <p:nvPr userDrawn="1"/>
        </p:nvSpPr>
        <p:spPr>
          <a:xfrm>
            <a:off x="731837" y="-414884"/>
            <a:ext cx="2523127" cy="222690"/>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photo</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horizontal</a:t>
            </a:r>
            <a:r>
              <a:rPr lang="nl-NL" sz="1600" b="0" i="0" cap="none" baseline="0" noProof="0">
                <a:solidFill>
                  <a:schemeClr val="accent1"/>
                </a:solidFill>
                <a:latin typeface="Arial" panose="020B0604020202020204" pitchFamily="34" charset="0"/>
              </a:rPr>
              <a:t> (m)</a:t>
            </a:r>
          </a:p>
        </p:txBody>
      </p:sp>
      <p:sp>
        <p:nvSpPr>
          <p:cNvPr id="14" name="Tijdelijke aanduiding voor tekst 8">
            <a:extLst>
              <a:ext uri="{FF2B5EF4-FFF2-40B4-BE49-F238E27FC236}">
                <a16:creationId xmlns:a16="http://schemas.microsoft.com/office/drawing/2014/main" id="{289A97C5-E1B7-7585-43B2-69C867A11EA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6" name="Tijdelijke aanduiding voor tekst 8">
            <a:extLst>
              <a:ext uri="{FF2B5EF4-FFF2-40B4-BE49-F238E27FC236}">
                <a16:creationId xmlns:a16="http://schemas.microsoft.com/office/drawing/2014/main" id="{B06377B1-D5D5-0F17-B278-E62EC89269DF}"/>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169107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photo ">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57FEFDB0-1EE2-20D4-A4CC-EC57C244BBB7}"/>
              </a:ext>
            </a:extLst>
          </p:cNvPr>
          <p:cNvSpPr>
            <a:spLocks noGrp="1"/>
          </p:cNvSpPr>
          <p:nvPr>
            <p:ph type="pic" sz="quarter" idx="13" hasCustomPrompt="1"/>
          </p:nvPr>
        </p:nvSpPr>
        <p:spPr>
          <a:xfrm>
            <a:off x="7753119" y="0"/>
            <a:ext cx="4438881"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a:t>Click </a:t>
            </a:r>
            <a:r>
              <a:rPr lang="nl-NL" err="1"/>
              <a:t>the</a:t>
            </a:r>
            <a:r>
              <a:rPr lang="nl-NL"/>
              <a:t> icon below </a:t>
            </a:r>
            <a:br>
              <a:rPr lang="nl-NL"/>
            </a:br>
            <a:r>
              <a:rPr lang="nl-NL" err="1"/>
              <a:t>to</a:t>
            </a:r>
            <a:r>
              <a:rPr lang="nl-NL"/>
              <a:t> </a:t>
            </a:r>
            <a:r>
              <a:rPr lang="nl-NL" err="1"/>
              <a:t>add</a:t>
            </a:r>
            <a:r>
              <a:rPr lang="nl-NL"/>
              <a:t> </a:t>
            </a:r>
            <a:r>
              <a:rPr lang="nl-NL" err="1"/>
              <a:t>an</a:t>
            </a:r>
            <a:r>
              <a:rPr lang="nl-NL"/>
              <a:t>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1" y="1773238"/>
            <a:ext cx="6715094" cy="403225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Numbers</a:t>
            </a:r>
          </a:p>
          <a:p>
            <a:pPr lvl="7"/>
            <a:r>
              <a:rPr lang="nl-NL" noProof="0"/>
              <a:t>ABC</a:t>
            </a:r>
          </a:p>
          <a:p>
            <a:pPr lvl="8"/>
            <a:r>
              <a:rPr lang="nl-NL"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3218D24A-616D-A149-B955-EA7E45D0ACFC}"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719999"/>
            <a:ext cx="6715093" cy="800825"/>
          </a:xfrm>
        </p:spPr>
        <p:txBody>
          <a:bodyPr/>
          <a:lstStyle>
            <a:lvl1pPr>
              <a:defRPr/>
            </a:lvl1pPr>
          </a:lstStyle>
          <a:p>
            <a:r>
              <a:rPr lang="nl-NL" noProof="0"/>
              <a:t>Place a title here</a:t>
            </a:r>
            <a:br>
              <a:rPr lang="nl-NL" noProof="0"/>
            </a:br>
            <a:r>
              <a:rPr lang="nl-NL" noProof="0"/>
              <a:t>max 2 rows</a:t>
            </a:r>
            <a:endParaRPr lang="nl-NL"/>
          </a:p>
        </p:txBody>
      </p:sp>
      <p:sp>
        <p:nvSpPr>
          <p:cNvPr id="12" name="Rechthoek: afgeronde hoeken 11">
            <a:extLst>
              <a:ext uri="{FF2B5EF4-FFF2-40B4-BE49-F238E27FC236}">
                <a16:creationId xmlns:a16="http://schemas.microsoft.com/office/drawing/2014/main" id="{535C0386-3739-83E6-99E5-68E55A0B242A}"/>
              </a:ext>
            </a:extLst>
          </p:cNvPr>
          <p:cNvSpPr/>
          <p:nvPr userDrawn="1"/>
        </p:nvSpPr>
        <p:spPr>
          <a:xfrm>
            <a:off x="731837" y="-414242"/>
            <a:ext cx="1163780"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photo</a:t>
            </a:r>
            <a:endParaRPr lang="nl-NL" sz="1600" b="0" i="0" cap="none" baseline="0" noProof="0">
              <a:solidFill>
                <a:schemeClr val="accent1"/>
              </a:solidFill>
              <a:latin typeface="Arial" panose="020B0604020202020204" pitchFamily="34" charset="0"/>
            </a:endParaRPr>
          </a:p>
        </p:txBody>
      </p:sp>
      <p:sp>
        <p:nvSpPr>
          <p:cNvPr id="17" name="Tijdelijke aanduiding voor tekst 8">
            <a:extLst>
              <a:ext uri="{FF2B5EF4-FFF2-40B4-BE49-F238E27FC236}">
                <a16:creationId xmlns:a16="http://schemas.microsoft.com/office/drawing/2014/main" id="{5E82B55E-6DDF-130A-81C2-29A585C5BDAE}"/>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8" name="Tijdelijke aanduiding voor tekst 8">
            <a:extLst>
              <a:ext uri="{FF2B5EF4-FFF2-40B4-BE49-F238E27FC236}">
                <a16:creationId xmlns:a16="http://schemas.microsoft.com/office/drawing/2014/main" id="{D0D44FF9-D9C7-414F-2C62-6B5BA917EDF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
        <p:nvSpPr>
          <p:cNvPr id="8" name="Tijdelijke aanduiding voor tekst 14">
            <a:extLst>
              <a:ext uri="{FF2B5EF4-FFF2-40B4-BE49-F238E27FC236}">
                <a16:creationId xmlns:a16="http://schemas.microsoft.com/office/drawing/2014/main" id="{2187C2F9-B729-8935-DBB4-5B2301FCFD46}"/>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nl-NL"/>
              <a:t> </a:t>
            </a:r>
          </a:p>
        </p:txBody>
      </p:sp>
    </p:spTree>
    <p:extLst>
      <p:ext uri="{BB962C8B-B14F-4D97-AF65-F5344CB8AC3E}">
        <p14:creationId xmlns:p14="http://schemas.microsoft.com/office/powerpoint/2010/main" val="10394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958" userDrawn="1">
          <p15:clr>
            <a:srgbClr val="5ACBF0"/>
          </p15:clr>
        </p15:guide>
        <p15:guide id="3" orient="horz" pos="1117"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11" name="Tijdelijke aanduiding voor afbeelding 172">
            <a:extLst>
              <a:ext uri="{FF2B5EF4-FFF2-40B4-BE49-F238E27FC236}">
                <a16:creationId xmlns:a16="http://schemas.microsoft.com/office/drawing/2014/main" id="{6AFE5DDE-29B9-8CC9-ACE0-D66C2264BBFE}"/>
              </a:ext>
            </a:extLst>
          </p:cNvPr>
          <p:cNvSpPr>
            <a:spLocks noGrp="1"/>
          </p:cNvSpPr>
          <p:nvPr>
            <p:ph type="pic" sz="quarter" idx="13" hasCustomPrompt="1"/>
          </p:nvPr>
        </p:nvSpPr>
        <p:spPr>
          <a:xfrm>
            <a:off x="0" y="-500063"/>
            <a:ext cx="12192000" cy="7358063"/>
          </a:xfrm>
          <a:custGeom>
            <a:avLst/>
            <a:gdLst>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507553 w 12192000"/>
              <a:gd name="connsiteY19" fmla="*/ 498354 h 7356355"/>
              <a:gd name="connsiteX20" fmla="*/ 10275921 w 12192000"/>
              <a:gd name="connsiteY20" fmla="*/ 498354 h 7356355"/>
              <a:gd name="connsiteX21" fmla="*/ 10321178 w 12192000"/>
              <a:gd name="connsiteY21" fmla="*/ 489217 h 7356355"/>
              <a:gd name="connsiteX22" fmla="*/ 10372340 w 12192000"/>
              <a:gd name="connsiteY22" fmla="*/ 447087 h 7356355"/>
              <a:gd name="connsiteX23" fmla="*/ 10385563 w 12192000"/>
              <a:gd name="connsiteY23" fmla="*/ 416383 h 7356355"/>
              <a:gd name="connsiteX24" fmla="*/ 10391275 w 12192000"/>
              <a:gd name="connsiteY24" fmla="*/ 385859 h 7356355"/>
              <a:gd name="connsiteX25" fmla="*/ 10391275 w 12192000"/>
              <a:gd name="connsiteY25" fmla="*/ 396360 h 7356355"/>
              <a:gd name="connsiteX26" fmla="*/ 10391643 w 12192000"/>
              <a:gd name="connsiteY26" fmla="*/ 383893 h 7356355"/>
              <a:gd name="connsiteX27" fmla="*/ 10391275 w 12192000"/>
              <a:gd name="connsiteY27" fmla="*/ 385859 h 7356355"/>
              <a:gd name="connsiteX28" fmla="*/ 10391275 w 12192000"/>
              <a:gd name="connsiteY28" fmla="*/ 116957 h 7356355"/>
              <a:gd name="connsiteX29" fmla="*/ 10507558 w 12192000"/>
              <a:gd name="connsiteY29" fmla="*/ 674 h 7356355"/>
              <a:gd name="connsiteX30" fmla="*/ 10835325 w 12192000"/>
              <a:gd name="connsiteY30" fmla="*/ 674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275921 w 12192000"/>
              <a:gd name="connsiteY19" fmla="*/ 498354 h 7356355"/>
              <a:gd name="connsiteX20" fmla="*/ 10321178 w 12192000"/>
              <a:gd name="connsiteY20" fmla="*/ 489217 h 7356355"/>
              <a:gd name="connsiteX21" fmla="*/ 10372340 w 12192000"/>
              <a:gd name="connsiteY21" fmla="*/ 447087 h 7356355"/>
              <a:gd name="connsiteX22" fmla="*/ 10385563 w 12192000"/>
              <a:gd name="connsiteY22" fmla="*/ 416383 h 7356355"/>
              <a:gd name="connsiteX23" fmla="*/ 10391275 w 12192000"/>
              <a:gd name="connsiteY23" fmla="*/ 385859 h 7356355"/>
              <a:gd name="connsiteX24" fmla="*/ 10391275 w 12192000"/>
              <a:gd name="connsiteY24" fmla="*/ 396360 h 7356355"/>
              <a:gd name="connsiteX25" fmla="*/ 10391643 w 12192000"/>
              <a:gd name="connsiteY25" fmla="*/ 383893 h 7356355"/>
              <a:gd name="connsiteX26" fmla="*/ 10391275 w 12192000"/>
              <a:gd name="connsiteY26" fmla="*/ 385859 h 7356355"/>
              <a:gd name="connsiteX27" fmla="*/ 10391275 w 12192000"/>
              <a:gd name="connsiteY27" fmla="*/ 116957 h 7356355"/>
              <a:gd name="connsiteX28" fmla="*/ 10507558 w 12192000"/>
              <a:gd name="connsiteY28" fmla="*/ 674 h 7356355"/>
              <a:gd name="connsiteX29" fmla="*/ 10835325 w 12192000"/>
              <a:gd name="connsiteY29" fmla="*/ 674 h 7356355"/>
              <a:gd name="connsiteX30" fmla="*/ 10838663 w 12192000"/>
              <a:gd name="connsiteY30"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275921 w 12192000"/>
              <a:gd name="connsiteY18" fmla="*/ 498354 h 7356355"/>
              <a:gd name="connsiteX19" fmla="*/ 10321178 w 12192000"/>
              <a:gd name="connsiteY19" fmla="*/ 489217 h 7356355"/>
              <a:gd name="connsiteX20" fmla="*/ 10372340 w 12192000"/>
              <a:gd name="connsiteY20" fmla="*/ 447087 h 7356355"/>
              <a:gd name="connsiteX21" fmla="*/ 10385563 w 12192000"/>
              <a:gd name="connsiteY21" fmla="*/ 416383 h 7356355"/>
              <a:gd name="connsiteX22" fmla="*/ 10391275 w 12192000"/>
              <a:gd name="connsiteY22" fmla="*/ 385859 h 7356355"/>
              <a:gd name="connsiteX23" fmla="*/ 10391275 w 12192000"/>
              <a:gd name="connsiteY23" fmla="*/ 396360 h 7356355"/>
              <a:gd name="connsiteX24" fmla="*/ 10391643 w 12192000"/>
              <a:gd name="connsiteY24" fmla="*/ 383893 h 7356355"/>
              <a:gd name="connsiteX25" fmla="*/ 10391275 w 12192000"/>
              <a:gd name="connsiteY25" fmla="*/ 385859 h 7356355"/>
              <a:gd name="connsiteX26" fmla="*/ 10391275 w 12192000"/>
              <a:gd name="connsiteY26" fmla="*/ 116957 h 7356355"/>
              <a:gd name="connsiteX27" fmla="*/ 10507558 w 12192000"/>
              <a:gd name="connsiteY27" fmla="*/ 674 h 7356355"/>
              <a:gd name="connsiteX28" fmla="*/ 10835325 w 12192000"/>
              <a:gd name="connsiteY28" fmla="*/ 674 h 7356355"/>
              <a:gd name="connsiteX29" fmla="*/ 10838663 w 12192000"/>
              <a:gd name="connsiteY29"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2192000 w 12192000"/>
              <a:gd name="connsiteY13" fmla="*/ 498355 h 7356355"/>
              <a:gd name="connsiteX14" fmla="*/ 12192000 w 12192000"/>
              <a:gd name="connsiteY14" fmla="*/ 7356355 h 7356355"/>
              <a:gd name="connsiteX15" fmla="*/ 0 w 12192000"/>
              <a:gd name="connsiteY15" fmla="*/ 7356355 h 7356355"/>
              <a:gd name="connsiteX16" fmla="*/ 0 w 12192000"/>
              <a:gd name="connsiteY16" fmla="*/ 498355 h 7356355"/>
              <a:gd name="connsiteX17" fmla="*/ 10275921 w 12192000"/>
              <a:gd name="connsiteY17" fmla="*/ 498354 h 7356355"/>
              <a:gd name="connsiteX18" fmla="*/ 10321178 w 12192000"/>
              <a:gd name="connsiteY18" fmla="*/ 489217 h 7356355"/>
              <a:gd name="connsiteX19" fmla="*/ 10372340 w 12192000"/>
              <a:gd name="connsiteY19" fmla="*/ 447087 h 7356355"/>
              <a:gd name="connsiteX20" fmla="*/ 10385563 w 12192000"/>
              <a:gd name="connsiteY20" fmla="*/ 416383 h 7356355"/>
              <a:gd name="connsiteX21" fmla="*/ 10391275 w 12192000"/>
              <a:gd name="connsiteY21" fmla="*/ 385859 h 7356355"/>
              <a:gd name="connsiteX22" fmla="*/ 10391275 w 12192000"/>
              <a:gd name="connsiteY22" fmla="*/ 396360 h 7356355"/>
              <a:gd name="connsiteX23" fmla="*/ 10391643 w 12192000"/>
              <a:gd name="connsiteY23" fmla="*/ 383893 h 7356355"/>
              <a:gd name="connsiteX24" fmla="*/ 10391275 w 12192000"/>
              <a:gd name="connsiteY24" fmla="*/ 385859 h 7356355"/>
              <a:gd name="connsiteX25" fmla="*/ 10391275 w 12192000"/>
              <a:gd name="connsiteY25" fmla="*/ 116957 h 7356355"/>
              <a:gd name="connsiteX26" fmla="*/ 10507558 w 12192000"/>
              <a:gd name="connsiteY26" fmla="*/ 674 h 7356355"/>
              <a:gd name="connsiteX27" fmla="*/ 10835325 w 12192000"/>
              <a:gd name="connsiteY27" fmla="*/ 674 h 7356355"/>
              <a:gd name="connsiteX28" fmla="*/ 10838663 w 12192000"/>
              <a:gd name="connsiteY28"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2192000 w 12192000"/>
              <a:gd name="connsiteY12" fmla="*/ 498355 h 7356355"/>
              <a:gd name="connsiteX13" fmla="*/ 12192000 w 12192000"/>
              <a:gd name="connsiteY13" fmla="*/ 7356355 h 7356355"/>
              <a:gd name="connsiteX14" fmla="*/ 0 w 12192000"/>
              <a:gd name="connsiteY14" fmla="*/ 7356355 h 7356355"/>
              <a:gd name="connsiteX15" fmla="*/ 0 w 12192000"/>
              <a:gd name="connsiteY15" fmla="*/ 498355 h 7356355"/>
              <a:gd name="connsiteX16" fmla="*/ 10275921 w 12192000"/>
              <a:gd name="connsiteY16" fmla="*/ 498354 h 7356355"/>
              <a:gd name="connsiteX17" fmla="*/ 10321178 w 12192000"/>
              <a:gd name="connsiteY17" fmla="*/ 489217 h 7356355"/>
              <a:gd name="connsiteX18" fmla="*/ 10372340 w 12192000"/>
              <a:gd name="connsiteY18" fmla="*/ 447087 h 7356355"/>
              <a:gd name="connsiteX19" fmla="*/ 10385563 w 12192000"/>
              <a:gd name="connsiteY19" fmla="*/ 416383 h 7356355"/>
              <a:gd name="connsiteX20" fmla="*/ 10391275 w 12192000"/>
              <a:gd name="connsiteY20" fmla="*/ 385859 h 7356355"/>
              <a:gd name="connsiteX21" fmla="*/ 10391275 w 12192000"/>
              <a:gd name="connsiteY21" fmla="*/ 396360 h 7356355"/>
              <a:gd name="connsiteX22" fmla="*/ 10391643 w 12192000"/>
              <a:gd name="connsiteY22" fmla="*/ 383893 h 7356355"/>
              <a:gd name="connsiteX23" fmla="*/ 10391275 w 12192000"/>
              <a:gd name="connsiteY23" fmla="*/ 385859 h 7356355"/>
              <a:gd name="connsiteX24" fmla="*/ 10391275 w 12192000"/>
              <a:gd name="connsiteY24" fmla="*/ 116957 h 7356355"/>
              <a:gd name="connsiteX25" fmla="*/ 10507558 w 12192000"/>
              <a:gd name="connsiteY25" fmla="*/ 674 h 7356355"/>
              <a:gd name="connsiteX26" fmla="*/ 10835325 w 12192000"/>
              <a:gd name="connsiteY26" fmla="*/ 674 h 7356355"/>
              <a:gd name="connsiteX27" fmla="*/ 10838663 w 12192000"/>
              <a:gd name="connsiteY27" fmla="*/ 0 h 73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7356355">
                <a:moveTo>
                  <a:pt x="10838663" y="0"/>
                </a:moveTo>
                <a:lnTo>
                  <a:pt x="10855249" y="674"/>
                </a:lnTo>
                <a:lnTo>
                  <a:pt x="11026044" y="674"/>
                </a:lnTo>
                <a:cubicBezTo>
                  <a:pt x="11026052" y="674"/>
                  <a:pt x="11026060" y="673"/>
                  <a:pt x="11026068" y="673"/>
                </a:cubicBezTo>
                <a:cubicBezTo>
                  <a:pt x="11026070" y="673"/>
                  <a:pt x="11026071" y="674"/>
                  <a:pt x="11026073" y="674"/>
                </a:cubicBezTo>
                <a:lnTo>
                  <a:pt x="11354992" y="674"/>
                </a:lnTo>
                <a:cubicBezTo>
                  <a:pt x="11403158" y="674"/>
                  <a:pt x="11444484" y="29959"/>
                  <a:pt x="11462137" y="71695"/>
                </a:cubicBezTo>
                <a:lnTo>
                  <a:pt x="11471002" y="115606"/>
                </a:lnTo>
                <a:lnTo>
                  <a:pt x="11472532" y="116284"/>
                </a:lnTo>
                <a:lnTo>
                  <a:pt x="11472532" y="381399"/>
                </a:lnTo>
                <a:cubicBezTo>
                  <a:pt x="11472532" y="429565"/>
                  <a:pt x="11501817" y="470891"/>
                  <a:pt x="11543553" y="488544"/>
                </a:cubicBezTo>
                <a:lnTo>
                  <a:pt x="11588810" y="497681"/>
                </a:lnTo>
                <a:lnTo>
                  <a:pt x="12192000" y="498355"/>
                </a:lnTo>
                <a:lnTo>
                  <a:pt x="12192000" y="7356355"/>
                </a:lnTo>
                <a:lnTo>
                  <a:pt x="0" y="7356355"/>
                </a:lnTo>
                <a:lnTo>
                  <a:pt x="0" y="498355"/>
                </a:lnTo>
                <a:lnTo>
                  <a:pt x="10275921" y="498354"/>
                </a:lnTo>
                <a:lnTo>
                  <a:pt x="10321178" y="489217"/>
                </a:lnTo>
                <a:cubicBezTo>
                  <a:pt x="10342046" y="480390"/>
                  <a:pt x="10359801" y="465646"/>
                  <a:pt x="10372340" y="447087"/>
                </a:cubicBezTo>
                <a:cubicBezTo>
                  <a:pt x="10380320" y="437745"/>
                  <a:pt x="10383537" y="427213"/>
                  <a:pt x="10385563" y="416383"/>
                </a:cubicBezTo>
                <a:lnTo>
                  <a:pt x="10391275" y="385859"/>
                </a:lnTo>
                <a:lnTo>
                  <a:pt x="10391275" y="396360"/>
                </a:lnTo>
                <a:cubicBezTo>
                  <a:pt x="10391398" y="396967"/>
                  <a:pt x="10391520" y="383286"/>
                  <a:pt x="10391643" y="383893"/>
                </a:cubicBezTo>
                <a:cubicBezTo>
                  <a:pt x="10391520" y="384548"/>
                  <a:pt x="10391398" y="385204"/>
                  <a:pt x="10391275" y="385859"/>
                </a:cubicBezTo>
                <a:lnTo>
                  <a:pt x="10391275" y="116957"/>
                </a:lnTo>
                <a:cubicBezTo>
                  <a:pt x="10391275" y="52736"/>
                  <a:pt x="10443337" y="674"/>
                  <a:pt x="10507558" y="674"/>
                </a:cubicBezTo>
                <a:lnTo>
                  <a:pt x="10835325" y="674"/>
                </a:lnTo>
                <a:lnTo>
                  <a:pt x="10838663" y="0"/>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noProof="0"/>
              <a:t> </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289AAE0-A153-794E-BCA0-62F10B40730E}"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719138" y="6345237"/>
            <a:ext cx="6733752" cy="153987"/>
          </a:xfrm>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110" name="Tijdelijke aanduiding voor tekst 23">
            <a:extLst>
              <a:ext uri="{FF2B5EF4-FFF2-40B4-BE49-F238E27FC236}">
                <a16:creationId xmlns:a16="http://schemas.microsoft.com/office/drawing/2014/main" id="{6AF019BD-7D14-FEC2-F53E-0C7BEA20F23A}"/>
              </a:ext>
            </a:extLst>
          </p:cNvPr>
          <p:cNvSpPr>
            <a:spLocks noGrp="1"/>
          </p:cNvSpPr>
          <p:nvPr>
            <p:ph type="body" sz="quarter" idx="16" hasCustomPrompt="1"/>
          </p:nvPr>
        </p:nvSpPr>
        <p:spPr>
          <a:xfrm>
            <a:off x="2342496" y="673100"/>
            <a:ext cx="5132388" cy="5132388"/>
          </a:xfrm>
          <a:blipFill>
            <a:blip r:embed="rId2" cstate="screen">
              <a:extLst>
                <a:ext uri="{28A0092B-C50C-407E-A947-70E740481C1C}">
                  <a14:useLocalDpi xmlns:a14="http://schemas.microsoft.com/office/drawing/2010/main"/>
                </a:ext>
              </a:extLst>
            </a:blip>
            <a:stretch>
              <a:fillRect t="64" b="64"/>
            </a:stretch>
          </a:blipFill>
        </p:spPr>
        <p:txBody>
          <a:bodyPr/>
          <a:lstStyle>
            <a:lvl1pPr marL="0" indent="0">
              <a:buNone/>
              <a:defRPr/>
            </a:lvl1pPr>
          </a:lstStyle>
          <a:p>
            <a:pPr lvl="0"/>
            <a:r>
              <a:rPr lang="nl-NL"/>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3244487"/>
            <a:ext cx="4194900" cy="369025"/>
          </a:xfrm>
        </p:spPr>
        <p:txBody>
          <a:bodyPr/>
          <a:lstStyle>
            <a:lvl1pPr>
              <a:defRPr>
                <a:solidFill>
                  <a:schemeClr val="accent1"/>
                </a:solidFill>
              </a:defRPr>
            </a:lvl1pPr>
          </a:lstStyle>
          <a:p>
            <a:r>
              <a:rPr lang="nl-NL" noProof="0" err="1"/>
              <a:t>Place</a:t>
            </a:r>
            <a:r>
              <a:rPr lang="nl-NL" noProof="0"/>
              <a:t> a </a:t>
            </a:r>
            <a:r>
              <a:rPr lang="nl-NL" noProof="0" err="1"/>
              <a:t>title</a:t>
            </a:r>
            <a:r>
              <a:rPr lang="nl-NL" noProof="0"/>
              <a:t> here</a:t>
            </a:r>
          </a:p>
        </p:txBody>
      </p:sp>
      <p:sp>
        <p:nvSpPr>
          <p:cNvPr id="9" name="Rechthoek: afgeronde hoeken 8">
            <a:extLst>
              <a:ext uri="{FF2B5EF4-FFF2-40B4-BE49-F238E27FC236}">
                <a16:creationId xmlns:a16="http://schemas.microsoft.com/office/drawing/2014/main" id="{FB56399F-9FD3-47B7-02EF-1B187A15946D}"/>
              </a:ext>
            </a:extLst>
          </p:cNvPr>
          <p:cNvSpPr/>
          <p:nvPr userDrawn="1"/>
        </p:nvSpPr>
        <p:spPr>
          <a:xfrm>
            <a:off x="731837" y="-414242"/>
            <a:ext cx="540212"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a:solidFill>
                  <a:schemeClr val="accent1"/>
                </a:solidFill>
                <a:latin typeface="Arial" panose="020B0604020202020204" pitchFamily="34" charset="0"/>
              </a:rPr>
              <a:t>Photo</a:t>
            </a:r>
          </a:p>
        </p:txBody>
      </p:sp>
      <p:sp>
        <p:nvSpPr>
          <p:cNvPr id="8" name="Tijdelijke aanduiding voor tekst 14">
            <a:extLst>
              <a:ext uri="{FF2B5EF4-FFF2-40B4-BE49-F238E27FC236}">
                <a16:creationId xmlns:a16="http://schemas.microsoft.com/office/drawing/2014/main" id="{8AC86A69-B8EF-AF6D-F6FC-CC4641424671}"/>
              </a:ext>
            </a:extLst>
          </p:cNvPr>
          <p:cNvSpPr>
            <a:spLocks noGrp="1"/>
          </p:cNvSpPr>
          <p:nvPr>
            <p:ph type="body" sz="quarter" idx="20" hasCustomPrompt="1"/>
          </p:nvPr>
        </p:nvSpPr>
        <p:spPr>
          <a:xfrm>
            <a:off x="7455535" y="6336593"/>
            <a:ext cx="4015740" cy="16263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nl-NL"/>
              <a:t> </a:t>
            </a:r>
          </a:p>
        </p:txBody>
      </p:sp>
      <p:sp>
        <p:nvSpPr>
          <p:cNvPr id="10" name="Tijdelijke aanduiding voor tekst 8">
            <a:extLst>
              <a:ext uri="{FF2B5EF4-FFF2-40B4-BE49-F238E27FC236}">
                <a16:creationId xmlns:a16="http://schemas.microsoft.com/office/drawing/2014/main" id="{28ADE3A2-17F7-C75D-FEBB-1B5EF2A9BCF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1" name="Tijdelijke aanduiding voor tekst 8">
            <a:extLst>
              <a:ext uri="{FF2B5EF4-FFF2-40B4-BE49-F238E27FC236}">
                <a16:creationId xmlns:a16="http://schemas.microsoft.com/office/drawing/2014/main" id="{D0FFBDA4-7C06-1685-AA76-4DCA4FCB0E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81000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bg/>
                                          </p:spTgt>
                                        </p:tgtEl>
                                        <p:attrNameLst>
                                          <p:attrName>style.visibility</p:attrName>
                                        </p:attrNameLst>
                                      </p:cBhvr>
                                      <p:to>
                                        <p:strVal val="visible"/>
                                      </p:to>
                                    </p:set>
                                    <p:animEffect transition="in" filter="fade">
                                      <p:cBhvr>
                                        <p:cTn id="7" dur="1000"/>
                                        <p:tgtEl>
                                          <p:spTgt spid="1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xEl>
                                              <p:pRg st="0" end="0"/>
                                            </p:txEl>
                                          </p:spTgt>
                                        </p:tgtEl>
                                        <p:attrNameLst>
                                          <p:attrName>style.visibility</p:attrName>
                                        </p:attrNameLst>
                                      </p:cBhvr>
                                      <p:to>
                                        <p:strVal val="visible"/>
                                      </p:to>
                                    </p:set>
                                    <p:animEffect transition="in" filter="fade">
                                      <p:cBhvr>
                                        <p:cTn id="10" dur="1000"/>
                                        <p:tgtEl>
                                          <p:spTgt spid="110">
                                            <p:txEl>
                                              <p:pRg st="0" end="0"/>
                                            </p:txEl>
                                          </p:spTgt>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uiExpand="1" build="p" animBg="1">
        <p:tmplLst>
          <p:tmpl>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Lst>
      </p:bldP>
      <p:bldP spid="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ure + Photo">
    <p:spTree>
      <p:nvGrpSpPr>
        <p:cNvPr id="1" name=""/>
        <p:cNvGrpSpPr/>
        <p:nvPr/>
      </p:nvGrpSpPr>
      <p:grpSpPr>
        <a:xfrm>
          <a:off x="0" y="0"/>
          <a:ext cx="0" cy="0"/>
          <a:chOff x="0" y="0"/>
          <a:chExt cx="0" cy="0"/>
        </a:xfrm>
      </p:grpSpPr>
      <p:sp>
        <p:nvSpPr>
          <p:cNvPr id="111" name="Tijdelijke aanduiding voor afbeelding 172">
            <a:extLst>
              <a:ext uri="{FF2B5EF4-FFF2-40B4-BE49-F238E27FC236}">
                <a16:creationId xmlns:a16="http://schemas.microsoft.com/office/drawing/2014/main" id="{6AFE5DDE-29B9-8CC9-ACE0-D66C2264BBFE}"/>
              </a:ext>
            </a:extLst>
          </p:cNvPr>
          <p:cNvSpPr>
            <a:spLocks noGrp="1"/>
          </p:cNvSpPr>
          <p:nvPr>
            <p:ph type="pic" sz="quarter" idx="13" hasCustomPrompt="1"/>
          </p:nvPr>
        </p:nvSpPr>
        <p:spPr>
          <a:xfrm>
            <a:off x="0" y="-500063"/>
            <a:ext cx="12192000" cy="7358063"/>
          </a:xfrm>
          <a:custGeom>
            <a:avLst/>
            <a:gdLst>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507553 w 12192000"/>
              <a:gd name="connsiteY19" fmla="*/ 498354 h 7356355"/>
              <a:gd name="connsiteX20" fmla="*/ 10275921 w 12192000"/>
              <a:gd name="connsiteY20" fmla="*/ 498354 h 7356355"/>
              <a:gd name="connsiteX21" fmla="*/ 10321178 w 12192000"/>
              <a:gd name="connsiteY21" fmla="*/ 489217 h 7356355"/>
              <a:gd name="connsiteX22" fmla="*/ 10372340 w 12192000"/>
              <a:gd name="connsiteY22" fmla="*/ 447087 h 7356355"/>
              <a:gd name="connsiteX23" fmla="*/ 10385563 w 12192000"/>
              <a:gd name="connsiteY23" fmla="*/ 416383 h 7356355"/>
              <a:gd name="connsiteX24" fmla="*/ 10391275 w 12192000"/>
              <a:gd name="connsiteY24" fmla="*/ 385859 h 7356355"/>
              <a:gd name="connsiteX25" fmla="*/ 10391275 w 12192000"/>
              <a:gd name="connsiteY25" fmla="*/ 396360 h 7356355"/>
              <a:gd name="connsiteX26" fmla="*/ 10391643 w 12192000"/>
              <a:gd name="connsiteY26" fmla="*/ 383893 h 7356355"/>
              <a:gd name="connsiteX27" fmla="*/ 10391275 w 12192000"/>
              <a:gd name="connsiteY27" fmla="*/ 385859 h 7356355"/>
              <a:gd name="connsiteX28" fmla="*/ 10391275 w 12192000"/>
              <a:gd name="connsiteY28" fmla="*/ 116957 h 7356355"/>
              <a:gd name="connsiteX29" fmla="*/ 10507558 w 12192000"/>
              <a:gd name="connsiteY29" fmla="*/ 674 h 7356355"/>
              <a:gd name="connsiteX30" fmla="*/ 10835325 w 12192000"/>
              <a:gd name="connsiteY30" fmla="*/ 674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275921 w 12192000"/>
              <a:gd name="connsiteY19" fmla="*/ 498354 h 7356355"/>
              <a:gd name="connsiteX20" fmla="*/ 10321178 w 12192000"/>
              <a:gd name="connsiteY20" fmla="*/ 489217 h 7356355"/>
              <a:gd name="connsiteX21" fmla="*/ 10372340 w 12192000"/>
              <a:gd name="connsiteY21" fmla="*/ 447087 h 7356355"/>
              <a:gd name="connsiteX22" fmla="*/ 10385563 w 12192000"/>
              <a:gd name="connsiteY22" fmla="*/ 416383 h 7356355"/>
              <a:gd name="connsiteX23" fmla="*/ 10391275 w 12192000"/>
              <a:gd name="connsiteY23" fmla="*/ 385859 h 7356355"/>
              <a:gd name="connsiteX24" fmla="*/ 10391275 w 12192000"/>
              <a:gd name="connsiteY24" fmla="*/ 396360 h 7356355"/>
              <a:gd name="connsiteX25" fmla="*/ 10391643 w 12192000"/>
              <a:gd name="connsiteY25" fmla="*/ 383893 h 7356355"/>
              <a:gd name="connsiteX26" fmla="*/ 10391275 w 12192000"/>
              <a:gd name="connsiteY26" fmla="*/ 385859 h 7356355"/>
              <a:gd name="connsiteX27" fmla="*/ 10391275 w 12192000"/>
              <a:gd name="connsiteY27" fmla="*/ 116957 h 7356355"/>
              <a:gd name="connsiteX28" fmla="*/ 10507558 w 12192000"/>
              <a:gd name="connsiteY28" fmla="*/ 674 h 7356355"/>
              <a:gd name="connsiteX29" fmla="*/ 10835325 w 12192000"/>
              <a:gd name="connsiteY29" fmla="*/ 674 h 7356355"/>
              <a:gd name="connsiteX30" fmla="*/ 10838663 w 12192000"/>
              <a:gd name="connsiteY30"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275921 w 12192000"/>
              <a:gd name="connsiteY18" fmla="*/ 498354 h 7356355"/>
              <a:gd name="connsiteX19" fmla="*/ 10321178 w 12192000"/>
              <a:gd name="connsiteY19" fmla="*/ 489217 h 7356355"/>
              <a:gd name="connsiteX20" fmla="*/ 10372340 w 12192000"/>
              <a:gd name="connsiteY20" fmla="*/ 447087 h 7356355"/>
              <a:gd name="connsiteX21" fmla="*/ 10385563 w 12192000"/>
              <a:gd name="connsiteY21" fmla="*/ 416383 h 7356355"/>
              <a:gd name="connsiteX22" fmla="*/ 10391275 w 12192000"/>
              <a:gd name="connsiteY22" fmla="*/ 385859 h 7356355"/>
              <a:gd name="connsiteX23" fmla="*/ 10391275 w 12192000"/>
              <a:gd name="connsiteY23" fmla="*/ 396360 h 7356355"/>
              <a:gd name="connsiteX24" fmla="*/ 10391643 w 12192000"/>
              <a:gd name="connsiteY24" fmla="*/ 383893 h 7356355"/>
              <a:gd name="connsiteX25" fmla="*/ 10391275 w 12192000"/>
              <a:gd name="connsiteY25" fmla="*/ 385859 h 7356355"/>
              <a:gd name="connsiteX26" fmla="*/ 10391275 w 12192000"/>
              <a:gd name="connsiteY26" fmla="*/ 116957 h 7356355"/>
              <a:gd name="connsiteX27" fmla="*/ 10507558 w 12192000"/>
              <a:gd name="connsiteY27" fmla="*/ 674 h 7356355"/>
              <a:gd name="connsiteX28" fmla="*/ 10835325 w 12192000"/>
              <a:gd name="connsiteY28" fmla="*/ 674 h 7356355"/>
              <a:gd name="connsiteX29" fmla="*/ 10838663 w 12192000"/>
              <a:gd name="connsiteY29"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2192000 w 12192000"/>
              <a:gd name="connsiteY13" fmla="*/ 498355 h 7356355"/>
              <a:gd name="connsiteX14" fmla="*/ 12192000 w 12192000"/>
              <a:gd name="connsiteY14" fmla="*/ 7356355 h 7356355"/>
              <a:gd name="connsiteX15" fmla="*/ 0 w 12192000"/>
              <a:gd name="connsiteY15" fmla="*/ 7356355 h 7356355"/>
              <a:gd name="connsiteX16" fmla="*/ 0 w 12192000"/>
              <a:gd name="connsiteY16" fmla="*/ 498355 h 7356355"/>
              <a:gd name="connsiteX17" fmla="*/ 10275921 w 12192000"/>
              <a:gd name="connsiteY17" fmla="*/ 498354 h 7356355"/>
              <a:gd name="connsiteX18" fmla="*/ 10321178 w 12192000"/>
              <a:gd name="connsiteY18" fmla="*/ 489217 h 7356355"/>
              <a:gd name="connsiteX19" fmla="*/ 10372340 w 12192000"/>
              <a:gd name="connsiteY19" fmla="*/ 447087 h 7356355"/>
              <a:gd name="connsiteX20" fmla="*/ 10385563 w 12192000"/>
              <a:gd name="connsiteY20" fmla="*/ 416383 h 7356355"/>
              <a:gd name="connsiteX21" fmla="*/ 10391275 w 12192000"/>
              <a:gd name="connsiteY21" fmla="*/ 385859 h 7356355"/>
              <a:gd name="connsiteX22" fmla="*/ 10391275 w 12192000"/>
              <a:gd name="connsiteY22" fmla="*/ 396360 h 7356355"/>
              <a:gd name="connsiteX23" fmla="*/ 10391643 w 12192000"/>
              <a:gd name="connsiteY23" fmla="*/ 383893 h 7356355"/>
              <a:gd name="connsiteX24" fmla="*/ 10391275 w 12192000"/>
              <a:gd name="connsiteY24" fmla="*/ 385859 h 7356355"/>
              <a:gd name="connsiteX25" fmla="*/ 10391275 w 12192000"/>
              <a:gd name="connsiteY25" fmla="*/ 116957 h 7356355"/>
              <a:gd name="connsiteX26" fmla="*/ 10507558 w 12192000"/>
              <a:gd name="connsiteY26" fmla="*/ 674 h 7356355"/>
              <a:gd name="connsiteX27" fmla="*/ 10835325 w 12192000"/>
              <a:gd name="connsiteY27" fmla="*/ 674 h 7356355"/>
              <a:gd name="connsiteX28" fmla="*/ 10838663 w 12192000"/>
              <a:gd name="connsiteY28"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2192000 w 12192000"/>
              <a:gd name="connsiteY12" fmla="*/ 498355 h 7356355"/>
              <a:gd name="connsiteX13" fmla="*/ 12192000 w 12192000"/>
              <a:gd name="connsiteY13" fmla="*/ 7356355 h 7356355"/>
              <a:gd name="connsiteX14" fmla="*/ 0 w 12192000"/>
              <a:gd name="connsiteY14" fmla="*/ 7356355 h 7356355"/>
              <a:gd name="connsiteX15" fmla="*/ 0 w 12192000"/>
              <a:gd name="connsiteY15" fmla="*/ 498355 h 7356355"/>
              <a:gd name="connsiteX16" fmla="*/ 10275921 w 12192000"/>
              <a:gd name="connsiteY16" fmla="*/ 498354 h 7356355"/>
              <a:gd name="connsiteX17" fmla="*/ 10321178 w 12192000"/>
              <a:gd name="connsiteY17" fmla="*/ 489217 h 7356355"/>
              <a:gd name="connsiteX18" fmla="*/ 10372340 w 12192000"/>
              <a:gd name="connsiteY18" fmla="*/ 447087 h 7356355"/>
              <a:gd name="connsiteX19" fmla="*/ 10385563 w 12192000"/>
              <a:gd name="connsiteY19" fmla="*/ 416383 h 7356355"/>
              <a:gd name="connsiteX20" fmla="*/ 10391275 w 12192000"/>
              <a:gd name="connsiteY20" fmla="*/ 385859 h 7356355"/>
              <a:gd name="connsiteX21" fmla="*/ 10391275 w 12192000"/>
              <a:gd name="connsiteY21" fmla="*/ 396360 h 7356355"/>
              <a:gd name="connsiteX22" fmla="*/ 10391643 w 12192000"/>
              <a:gd name="connsiteY22" fmla="*/ 383893 h 7356355"/>
              <a:gd name="connsiteX23" fmla="*/ 10391275 w 12192000"/>
              <a:gd name="connsiteY23" fmla="*/ 385859 h 7356355"/>
              <a:gd name="connsiteX24" fmla="*/ 10391275 w 12192000"/>
              <a:gd name="connsiteY24" fmla="*/ 116957 h 7356355"/>
              <a:gd name="connsiteX25" fmla="*/ 10507558 w 12192000"/>
              <a:gd name="connsiteY25" fmla="*/ 674 h 7356355"/>
              <a:gd name="connsiteX26" fmla="*/ 10835325 w 12192000"/>
              <a:gd name="connsiteY26" fmla="*/ 674 h 7356355"/>
              <a:gd name="connsiteX27" fmla="*/ 10838663 w 12192000"/>
              <a:gd name="connsiteY27" fmla="*/ 0 h 73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7356355">
                <a:moveTo>
                  <a:pt x="10838663" y="0"/>
                </a:moveTo>
                <a:lnTo>
                  <a:pt x="10855249" y="674"/>
                </a:lnTo>
                <a:lnTo>
                  <a:pt x="11026044" y="674"/>
                </a:lnTo>
                <a:cubicBezTo>
                  <a:pt x="11026052" y="674"/>
                  <a:pt x="11026060" y="673"/>
                  <a:pt x="11026068" y="673"/>
                </a:cubicBezTo>
                <a:cubicBezTo>
                  <a:pt x="11026070" y="673"/>
                  <a:pt x="11026071" y="674"/>
                  <a:pt x="11026073" y="674"/>
                </a:cubicBezTo>
                <a:lnTo>
                  <a:pt x="11354992" y="674"/>
                </a:lnTo>
                <a:cubicBezTo>
                  <a:pt x="11403158" y="674"/>
                  <a:pt x="11444484" y="29959"/>
                  <a:pt x="11462137" y="71695"/>
                </a:cubicBezTo>
                <a:lnTo>
                  <a:pt x="11471002" y="115606"/>
                </a:lnTo>
                <a:lnTo>
                  <a:pt x="11472532" y="116284"/>
                </a:lnTo>
                <a:lnTo>
                  <a:pt x="11472532" y="381399"/>
                </a:lnTo>
                <a:cubicBezTo>
                  <a:pt x="11472532" y="429565"/>
                  <a:pt x="11501817" y="470891"/>
                  <a:pt x="11543553" y="488544"/>
                </a:cubicBezTo>
                <a:lnTo>
                  <a:pt x="11588810" y="497681"/>
                </a:lnTo>
                <a:lnTo>
                  <a:pt x="12192000" y="498355"/>
                </a:lnTo>
                <a:lnTo>
                  <a:pt x="12192000" y="7356355"/>
                </a:lnTo>
                <a:lnTo>
                  <a:pt x="0" y="7356355"/>
                </a:lnTo>
                <a:lnTo>
                  <a:pt x="0" y="498355"/>
                </a:lnTo>
                <a:lnTo>
                  <a:pt x="10275921" y="498354"/>
                </a:lnTo>
                <a:lnTo>
                  <a:pt x="10321178" y="489217"/>
                </a:lnTo>
                <a:cubicBezTo>
                  <a:pt x="10342046" y="480390"/>
                  <a:pt x="10359801" y="465646"/>
                  <a:pt x="10372340" y="447087"/>
                </a:cubicBezTo>
                <a:cubicBezTo>
                  <a:pt x="10380320" y="437745"/>
                  <a:pt x="10383537" y="427213"/>
                  <a:pt x="10385563" y="416383"/>
                </a:cubicBezTo>
                <a:lnTo>
                  <a:pt x="10391275" y="385859"/>
                </a:lnTo>
                <a:lnTo>
                  <a:pt x="10391275" y="396360"/>
                </a:lnTo>
                <a:cubicBezTo>
                  <a:pt x="10391398" y="396967"/>
                  <a:pt x="10391520" y="383286"/>
                  <a:pt x="10391643" y="383893"/>
                </a:cubicBezTo>
                <a:cubicBezTo>
                  <a:pt x="10391520" y="384548"/>
                  <a:pt x="10391398" y="385204"/>
                  <a:pt x="10391275" y="385859"/>
                </a:cubicBezTo>
                <a:lnTo>
                  <a:pt x="10391275" y="116957"/>
                </a:lnTo>
                <a:cubicBezTo>
                  <a:pt x="10391275" y="52736"/>
                  <a:pt x="10443337" y="674"/>
                  <a:pt x="10507558" y="674"/>
                </a:cubicBezTo>
                <a:lnTo>
                  <a:pt x="10835325" y="674"/>
                </a:lnTo>
                <a:lnTo>
                  <a:pt x="10838663" y="0"/>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noProof="0"/>
              <a:t> </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3FD6AA7-11C3-3449-99AF-73059F070660}"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719138" y="6345237"/>
            <a:ext cx="6733752" cy="153987"/>
          </a:xfrm>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3244487"/>
            <a:ext cx="4194900" cy="369025"/>
          </a:xfrm>
        </p:spPr>
        <p:txBody>
          <a:bodyPr/>
          <a:lstStyle>
            <a:lvl1pPr>
              <a:defRPr>
                <a:solidFill>
                  <a:schemeClr val="accent1"/>
                </a:solidFill>
              </a:defRPr>
            </a:lvl1pPr>
          </a:lstStyle>
          <a:p>
            <a:r>
              <a:rPr lang="nl-NL" noProof="0" err="1"/>
              <a:t>Place</a:t>
            </a:r>
            <a:r>
              <a:rPr lang="nl-NL" noProof="0"/>
              <a:t> a </a:t>
            </a:r>
            <a:r>
              <a:rPr lang="nl-NL" noProof="0" err="1"/>
              <a:t>title</a:t>
            </a:r>
            <a:r>
              <a:rPr lang="nl-NL" noProof="0"/>
              <a:t> here</a:t>
            </a:r>
          </a:p>
        </p:txBody>
      </p:sp>
      <p:sp>
        <p:nvSpPr>
          <p:cNvPr id="9" name="Rechthoek: afgeronde hoeken 8">
            <a:extLst>
              <a:ext uri="{FF2B5EF4-FFF2-40B4-BE49-F238E27FC236}">
                <a16:creationId xmlns:a16="http://schemas.microsoft.com/office/drawing/2014/main" id="{FB56399F-9FD3-47B7-02EF-1B187A15946D}"/>
              </a:ext>
            </a:extLst>
          </p:cNvPr>
          <p:cNvSpPr/>
          <p:nvPr userDrawn="1"/>
        </p:nvSpPr>
        <p:spPr>
          <a:xfrm>
            <a:off x="731837" y="-413793"/>
            <a:ext cx="1465145" cy="221599"/>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Closure</a:t>
            </a:r>
            <a:r>
              <a:rPr lang="nl-NL" sz="1600" b="0" i="0" cap="none" baseline="0" noProof="0">
                <a:solidFill>
                  <a:schemeClr val="accent1"/>
                </a:solidFill>
                <a:latin typeface="Arial" panose="020B0604020202020204" pitchFamily="34" charset="0"/>
              </a:rPr>
              <a:t> + Photo</a:t>
            </a:r>
          </a:p>
        </p:txBody>
      </p:sp>
      <p:sp>
        <p:nvSpPr>
          <p:cNvPr id="8" name="Tijdelijke aanduiding voor tekst 14">
            <a:extLst>
              <a:ext uri="{FF2B5EF4-FFF2-40B4-BE49-F238E27FC236}">
                <a16:creationId xmlns:a16="http://schemas.microsoft.com/office/drawing/2014/main" id="{8AC86A69-B8EF-AF6D-F6FC-CC4641424671}"/>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nl-NL"/>
              <a:t> </a:t>
            </a:r>
          </a:p>
        </p:txBody>
      </p:sp>
      <p:sp>
        <p:nvSpPr>
          <p:cNvPr id="10" name="Tijdelijke aanduiding voor tekst 8">
            <a:extLst>
              <a:ext uri="{FF2B5EF4-FFF2-40B4-BE49-F238E27FC236}">
                <a16:creationId xmlns:a16="http://schemas.microsoft.com/office/drawing/2014/main" id="{28ADE3A2-17F7-C75D-FEBB-1B5EF2A9BCF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1" name="Tijdelijke aanduiding voor tekst 8">
            <a:extLst>
              <a:ext uri="{FF2B5EF4-FFF2-40B4-BE49-F238E27FC236}">
                <a16:creationId xmlns:a16="http://schemas.microsoft.com/office/drawing/2014/main" id="{D0FFBDA4-7C06-1685-AA76-4DCA4FCB0E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
        <p:nvSpPr>
          <p:cNvPr id="3" name="Tijdelijke aanduiding voor afbeelding 22">
            <a:extLst>
              <a:ext uri="{FF2B5EF4-FFF2-40B4-BE49-F238E27FC236}">
                <a16:creationId xmlns:a16="http://schemas.microsoft.com/office/drawing/2014/main" id="{268AC1BB-81F0-23ED-67DE-61569EF6F5AF}"/>
              </a:ext>
            </a:extLst>
          </p:cNvPr>
          <p:cNvSpPr>
            <a:spLocks noGrp="1"/>
          </p:cNvSpPr>
          <p:nvPr>
            <p:ph type="pic" sz="quarter" idx="21" hasCustomPrompt="1"/>
          </p:nvPr>
        </p:nvSpPr>
        <p:spPr>
          <a:xfrm>
            <a:off x="690470" y="2186700"/>
            <a:ext cx="843986" cy="843986"/>
          </a:xfrm>
          <a:prstGeom prst="ellipse">
            <a:avLst/>
          </a:prstGeom>
          <a:solidFill>
            <a:schemeClr val="bg1"/>
          </a:solidFill>
          <a:ln>
            <a:noFill/>
          </a:ln>
        </p:spPr>
        <p:txBody>
          <a:bodyPr wrap="square" tIns="0" bIns="396000" anchor="ctr" anchorCtr="0">
            <a:noAutofit/>
          </a:bodyPr>
          <a:lstStyle>
            <a:lvl1pPr marL="0" indent="0" algn="ctr">
              <a:spcBef>
                <a:spcPts val="0"/>
              </a:spcBef>
              <a:spcAft>
                <a:spcPts val="0"/>
              </a:spcAft>
              <a:buNone/>
              <a:defRPr sz="700" i="1">
                <a:solidFill>
                  <a:schemeClr val="bg1">
                    <a:lumMod val="50000"/>
                  </a:schemeClr>
                </a:solidFill>
              </a:defRPr>
            </a:lvl1pPr>
          </a:lstStyle>
          <a:p>
            <a:r>
              <a:rPr lang="nl-NL" noProof="0"/>
              <a:t>Click on icon </a:t>
            </a:r>
            <a:r>
              <a:rPr lang="nl-NL" noProof="0" err="1"/>
              <a:t>to</a:t>
            </a:r>
            <a:r>
              <a:rPr lang="nl-NL" noProof="0"/>
              <a:t> </a:t>
            </a:r>
            <a:r>
              <a:rPr lang="nl-NL" noProof="0" err="1"/>
              <a:t>add</a:t>
            </a:r>
            <a:r>
              <a:rPr lang="nl-NL" noProof="0"/>
              <a:t> image</a:t>
            </a:r>
          </a:p>
        </p:txBody>
      </p:sp>
    </p:spTree>
    <p:extLst>
      <p:ext uri="{BB962C8B-B14F-4D97-AF65-F5344CB8AC3E}">
        <p14:creationId xmlns:p14="http://schemas.microsoft.com/office/powerpoint/2010/main" val="82282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graph">
    <p:bg>
      <p:bgPr>
        <a:solidFill>
          <a:schemeClr val="accent3"/>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E78DFAA-EE9E-29C3-064E-534C26AF9230}"/>
              </a:ext>
            </a:extLst>
          </p:cNvPr>
          <p:cNvSpPr/>
          <p:nvPr userDrawn="1"/>
        </p:nvSpPr>
        <p:spPr>
          <a:xfrm>
            <a:off x="0" y="-6420"/>
            <a:ext cx="7453752" cy="6864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2" name="Rechthoek 11">
            <a:extLst>
              <a:ext uri="{FF2B5EF4-FFF2-40B4-BE49-F238E27FC236}">
                <a16:creationId xmlns:a16="http://schemas.microsoft.com/office/drawing/2014/main" id="{9B47FD98-A9FC-49EE-1730-7F969FD64CBF}"/>
              </a:ext>
            </a:extLst>
          </p:cNvPr>
          <p:cNvSpPr/>
          <p:nvPr userDrawn="1"/>
        </p:nvSpPr>
        <p:spPr>
          <a:xfrm>
            <a:off x="6463462" y="719138"/>
            <a:ext cx="5016001" cy="508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720000"/>
            <a:ext cx="5425437" cy="790748"/>
          </a:xfrm>
        </p:spPr>
        <p:txBody>
          <a:bodyPr/>
          <a:lstStyle>
            <a:lvl1pPr>
              <a:defRPr>
                <a:solidFill>
                  <a:schemeClr val="bg1"/>
                </a:solidFill>
              </a:defRPr>
            </a:lvl1pPr>
          </a:lstStyle>
          <a:p>
            <a:r>
              <a:rPr lang="nl-NL" noProof="0"/>
              <a:t>Place a title here</a:t>
            </a:r>
            <a:br>
              <a:rPr lang="nl-NL" noProof="0"/>
            </a:br>
            <a:r>
              <a:rPr lang="nl-NL" noProof="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19999" y="1773238"/>
            <a:ext cx="5425438" cy="4033562"/>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Numerical bullet</a:t>
            </a:r>
          </a:p>
          <a:p>
            <a:pPr lvl="7"/>
            <a:r>
              <a:rPr lang="nl-NL" noProof="0"/>
              <a:t>Alphabetical bullet</a:t>
            </a:r>
          </a:p>
          <a:p>
            <a:pPr lvl="8"/>
            <a:r>
              <a:rPr lang="nl-NL"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9FC22889-8E10-074F-BCDD-586808D33B93}"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6456000" y="719138"/>
            <a:ext cx="5016000" cy="5087661"/>
          </a:xfrm>
          <a:solidFill>
            <a:schemeClr val="bg1"/>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b="0" i="0" kern="1200" dirty="0">
                <a:solidFill>
                  <a:schemeClr val="bg1">
                    <a:lumMod val="50000"/>
                  </a:schemeClr>
                </a:solidFill>
                <a:latin typeface="Arial" panose="020B0604020202020204" pitchFamily="34" charset="0"/>
                <a:ea typeface="+mn-ea"/>
                <a:cs typeface="+mn-cs"/>
              </a:defRPr>
            </a:lvl1pPr>
          </a:lstStyle>
          <a:p>
            <a:r>
              <a:rPr lang="nl-NL" noProof="0"/>
              <a:t>Click </a:t>
            </a:r>
            <a:r>
              <a:rPr lang="nl-NL" noProof="0" err="1"/>
              <a:t>the</a:t>
            </a:r>
            <a:r>
              <a:rPr lang="nl-NL" noProof="0"/>
              <a:t> icon below </a:t>
            </a:r>
            <a:br>
              <a:rPr lang="nl-NL" noProof="0"/>
            </a:br>
            <a:r>
              <a:rPr lang="nl-NL" noProof="0" err="1"/>
              <a:t>to</a:t>
            </a:r>
            <a:r>
              <a:rPr lang="nl-NL" noProof="0"/>
              <a:t> </a:t>
            </a:r>
            <a:r>
              <a:rPr lang="nl-NL" noProof="0" err="1"/>
              <a:t>add</a:t>
            </a:r>
            <a:r>
              <a:rPr lang="nl-NL" noProof="0"/>
              <a:t> a </a:t>
            </a:r>
            <a:r>
              <a:rPr lang="nl-NL" noProof="0" err="1"/>
              <a:t>graph</a:t>
            </a:r>
            <a:r>
              <a:rPr lang="nl-NL" noProof="0"/>
              <a:t>.</a:t>
            </a:r>
          </a:p>
        </p:txBody>
      </p:sp>
      <p:sp>
        <p:nvSpPr>
          <p:cNvPr id="10" name="Rechthoek: afgeronde hoeken 9">
            <a:extLst>
              <a:ext uri="{FF2B5EF4-FFF2-40B4-BE49-F238E27FC236}">
                <a16:creationId xmlns:a16="http://schemas.microsoft.com/office/drawing/2014/main" id="{D09B71E1-A0FC-3812-3E15-536B15F830BE}"/>
              </a:ext>
            </a:extLst>
          </p:cNvPr>
          <p:cNvSpPr/>
          <p:nvPr userDrawn="1"/>
        </p:nvSpPr>
        <p:spPr>
          <a:xfrm>
            <a:off x="731837" y="-414242"/>
            <a:ext cx="1160574"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graph</a:t>
            </a:r>
            <a:endParaRPr lang="nl-NL" sz="1600" b="0" i="0" cap="none" baseline="0" noProof="0">
              <a:solidFill>
                <a:schemeClr val="accent1"/>
              </a:solidFill>
              <a:latin typeface="Arial" panose="020B0604020202020204" pitchFamily="34" charset="0"/>
            </a:endParaRPr>
          </a:p>
        </p:txBody>
      </p:sp>
      <p:sp>
        <p:nvSpPr>
          <p:cNvPr id="21" name="Tijdelijke aanduiding voor tekst 8">
            <a:extLst>
              <a:ext uri="{FF2B5EF4-FFF2-40B4-BE49-F238E27FC236}">
                <a16:creationId xmlns:a16="http://schemas.microsoft.com/office/drawing/2014/main" id="{6AC9C9AE-F1DA-A4C2-5576-564CB955E939}"/>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22" name="Tijdelijke aanduiding voor tekst 8">
            <a:extLst>
              <a:ext uri="{FF2B5EF4-FFF2-40B4-BE49-F238E27FC236}">
                <a16:creationId xmlns:a16="http://schemas.microsoft.com/office/drawing/2014/main" id="{8097BAC4-4B32-5C53-84A5-DDDB96465DB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149744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58" userDrawn="1">
          <p15:clr>
            <a:srgbClr val="5ACBF0"/>
          </p15:clr>
        </p15:guide>
        <p15:guide id="2" orient="horz" pos="1117"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dots">
    <p:bg>
      <p:bgPr>
        <a:solidFill>
          <a:schemeClr val="bg1"/>
        </a:solidFill>
        <a:effectLst/>
      </p:bgPr>
    </p:bg>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806C9B1C-6AE9-4353-EC10-987E90F534A3}"/>
              </a:ext>
            </a:extLst>
          </p:cNvPr>
          <p:cNvGrpSpPr/>
          <p:nvPr userDrawn="1"/>
        </p:nvGrpSpPr>
        <p:grpSpPr>
          <a:xfrm rot="10800000">
            <a:off x="-2" y="2886074"/>
            <a:ext cx="12192002" cy="3971926"/>
            <a:chOff x="-2" y="-1"/>
            <a:chExt cx="12192002" cy="3971926"/>
          </a:xfrm>
        </p:grpSpPr>
        <p:sp>
          <p:nvSpPr>
            <p:cNvPr id="11" name="Rechthoek 10">
              <a:extLst>
                <a:ext uri="{FF2B5EF4-FFF2-40B4-BE49-F238E27FC236}">
                  <a16:creationId xmlns:a16="http://schemas.microsoft.com/office/drawing/2014/main" id="{18B3B05B-1E8E-60E2-C4B6-D184061E0DEC}"/>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pic>
          <p:nvPicPr>
            <p:cNvPr id="12" name="Graphic 11">
              <a:extLst>
                <a:ext uri="{FF2B5EF4-FFF2-40B4-BE49-F238E27FC236}">
                  <a16:creationId xmlns:a16="http://schemas.microsoft.com/office/drawing/2014/main" id="{F0C2B1A4-006E-2762-94F2-8BCBB4989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13" name="Graphic 12">
              <a:extLst>
                <a:ext uri="{FF2B5EF4-FFF2-40B4-BE49-F238E27FC236}">
                  <a16:creationId xmlns:a16="http://schemas.microsoft.com/office/drawing/2014/main" id="{162A71EB-05AA-0018-1112-4067D9054F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0041" y="1"/>
              <a:ext cx="6531234" cy="3971924"/>
            </a:xfrm>
            <a:prstGeom prst="rect">
              <a:avLst/>
            </a:prstGeom>
          </p:spPr>
        </p:pic>
      </p:gr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nl-NL"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98ED4EF9-2101-0C47-978B-9E53BC26FE96}" type="datetime1">
              <a:rPr lang="en-US" smtClean="0"/>
              <a:t>11/13/2025</a:t>
            </a:fld>
            <a:endParaRPr lang="nl-NL"/>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 graph.</a:t>
            </a:r>
          </a:p>
        </p:txBody>
      </p:sp>
      <p:sp>
        <p:nvSpPr>
          <p:cNvPr id="9" name="Rechthoek: afgeronde hoeken 8">
            <a:extLst>
              <a:ext uri="{FF2B5EF4-FFF2-40B4-BE49-F238E27FC236}">
                <a16:creationId xmlns:a16="http://schemas.microsoft.com/office/drawing/2014/main" id="{C948DAFA-65B3-20C2-956C-3E3D00089DEB}"/>
              </a:ext>
            </a:extLst>
          </p:cNvPr>
          <p:cNvSpPr/>
          <p:nvPr userDrawn="1"/>
        </p:nvSpPr>
        <p:spPr>
          <a:xfrm>
            <a:off x="731837" y="-413793"/>
            <a:ext cx="1027525" cy="221599"/>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Graph</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dots</a:t>
            </a:r>
            <a:endParaRPr lang="nl-NL" sz="1600" b="0" i="0" cap="none" baseline="0" noProof="0">
              <a:solidFill>
                <a:schemeClr val="accent1"/>
              </a:solidFill>
              <a:latin typeface="Arial" panose="020B0604020202020204" pitchFamily="34" charset="0"/>
            </a:endParaRP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b="0" i="0">
                <a:latin typeface="Arial" panose="020B0604020202020204" pitchFamily="34" charset="0"/>
              </a:endParaRPr>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108863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blue">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8B3B05B-1E8E-60E2-C4B6-D184061E0DEC}"/>
              </a:ext>
            </a:extLst>
          </p:cNvPr>
          <p:cNvSpPr/>
          <p:nvPr userDrawn="1"/>
        </p:nvSpPr>
        <p:spPr>
          <a:xfrm rot="10800000">
            <a:off x="-2" y="2886075"/>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nl-NL"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172AA04C-6A95-544B-A55C-746A831AA0FE}" type="datetime1">
              <a:rPr lang="en-US" smtClean="0"/>
              <a:t>11/13/2025</a:t>
            </a:fld>
            <a:endParaRPr lang="nl-NL"/>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 graph.</a:t>
            </a:r>
          </a:p>
        </p:txBody>
      </p:sp>
      <p:sp>
        <p:nvSpPr>
          <p:cNvPr id="9" name="Rechthoek: afgeronde hoeken 8">
            <a:extLst>
              <a:ext uri="{FF2B5EF4-FFF2-40B4-BE49-F238E27FC236}">
                <a16:creationId xmlns:a16="http://schemas.microsoft.com/office/drawing/2014/main" id="{C948DAFA-65B3-20C2-956C-3E3D00089DEB}"/>
              </a:ext>
            </a:extLst>
          </p:cNvPr>
          <p:cNvSpPr/>
          <p:nvPr userDrawn="1"/>
        </p:nvSpPr>
        <p:spPr>
          <a:xfrm>
            <a:off x="731837" y="-413793"/>
            <a:ext cx="1021113" cy="221599"/>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Graph</a:t>
            </a:r>
            <a:r>
              <a:rPr lang="nl-NL" sz="1600" b="0" i="0" cap="none" baseline="0" noProof="0">
                <a:solidFill>
                  <a:schemeClr val="accent1"/>
                </a:solidFill>
                <a:latin typeface="Arial" panose="020B0604020202020204" pitchFamily="34" charset="0"/>
              </a:rPr>
              <a:t> blue</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b="0" i="0">
                <a:latin typeface="Arial" panose="020B0604020202020204" pitchFamily="34" charset="0"/>
              </a:endParaRPr>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410243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2"/>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1C0DE1C-CAB2-0A6C-4AF5-C76A52093AF5}"/>
              </a:ext>
            </a:extLst>
          </p:cNvPr>
          <p:cNvSpPr/>
          <p:nvPr userDrawn="1"/>
        </p:nvSpPr>
        <p:spPr>
          <a:xfrm>
            <a:off x="6096000" y="720000"/>
            <a:ext cx="5375274" cy="509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720000"/>
            <a:ext cx="5016000" cy="790748"/>
          </a:xfrm>
        </p:spPr>
        <p:txBody>
          <a:bodyPr/>
          <a:lstStyle>
            <a:lvl1pPr>
              <a:defRPr/>
            </a:lvl1pPr>
          </a:lstStyle>
          <a:p>
            <a:r>
              <a:rPr lang="nl-NL" noProof="0"/>
              <a:t>Place a title here</a:t>
            </a:r>
            <a:br>
              <a:rPr lang="nl-NL" noProof="0"/>
            </a:br>
            <a:r>
              <a:rPr lang="nl-NL" noProof="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773238"/>
            <a:ext cx="5016000" cy="403356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Bullet</a:t>
            </a:r>
          </a:p>
          <a:p>
            <a:pPr lvl="1"/>
            <a:r>
              <a:rPr lang="nl-NL" noProof="0"/>
              <a:t>Sub-bullet #1</a:t>
            </a:r>
          </a:p>
          <a:p>
            <a:pPr lvl="2"/>
            <a:r>
              <a:rPr lang="nl-NL" noProof="0"/>
              <a:t>Sub-bullet #2</a:t>
            </a:r>
          </a:p>
          <a:p>
            <a:pPr lvl="3"/>
            <a:r>
              <a:rPr lang="nl-NL" noProof="0"/>
              <a:t>Text</a:t>
            </a:r>
          </a:p>
          <a:p>
            <a:pPr lvl="4"/>
            <a:r>
              <a:rPr lang="nl-NL" noProof="0"/>
              <a:t>Subtitle #1</a:t>
            </a:r>
          </a:p>
          <a:p>
            <a:pPr lvl="5"/>
            <a:r>
              <a:rPr lang="nl-NL" noProof="0"/>
              <a:t>Alt. subtitle #2</a:t>
            </a:r>
          </a:p>
          <a:p>
            <a:pPr lvl="6"/>
            <a:r>
              <a:rPr lang="nl-NL" noProof="0"/>
              <a:t>Numbers</a:t>
            </a:r>
          </a:p>
          <a:p>
            <a:pPr lvl="7"/>
            <a:r>
              <a:rPr lang="nl-NL" noProof="0"/>
              <a:t>ABC</a:t>
            </a:r>
          </a:p>
          <a:p>
            <a:pPr lvl="8"/>
            <a:r>
              <a:rPr lang="nl-NL"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A2B2D99-F26C-8948-80FB-2D7A29CE198C}"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332710" y="933856"/>
            <a:ext cx="4933184" cy="4659088"/>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 table.</a:t>
            </a:r>
          </a:p>
        </p:txBody>
      </p:sp>
      <p:sp>
        <p:nvSpPr>
          <p:cNvPr id="10" name="Rechthoek: afgeronde hoeken 9">
            <a:extLst>
              <a:ext uri="{FF2B5EF4-FFF2-40B4-BE49-F238E27FC236}">
                <a16:creationId xmlns:a16="http://schemas.microsoft.com/office/drawing/2014/main" id="{D64C2382-3D52-0461-E6FD-4FF4EED128FE}"/>
              </a:ext>
            </a:extLst>
          </p:cNvPr>
          <p:cNvSpPr/>
          <p:nvPr userDrawn="1"/>
        </p:nvSpPr>
        <p:spPr>
          <a:xfrm>
            <a:off x="731837" y="-414242"/>
            <a:ext cx="1091646"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Text</a:t>
            </a:r>
            <a:r>
              <a:rPr lang="nl-NL" sz="1600" b="0" i="0" cap="none" baseline="0" noProof="0">
                <a:solidFill>
                  <a:schemeClr val="accent1"/>
                </a:solidFill>
                <a:latin typeface="Arial" panose="020B0604020202020204" pitchFamily="34" charset="0"/>
              </a:rPr>
              <a:t> + </a:t>
            </a:r>
            <a:r>
              <a:rPr lang="nl-NL" sz="1600" b="0" i="0" cap="none" baseline="0" noProof="0" err="1">
                <a:solidFill>
                  <a:schemeClr val="accent1"/>
                </a:solidFill>
                <a:latin typeface="Arial" panose="020B0604020202020204" pitchFamily="34" charset="0"/>
              </a:rPr>
              <a:t>table</a:t>
            </a:r>
            <a:endParaRPr lang="nl-NL" sz="1600" b="0" i="0" cap="none" baseline="0" noProof="0">
              <a:solidFill>
                <a:schemeClr val="accent1"/>
              </a:solidFill>
              <a:latin typeface="Arial" panose="020B0604020202020204" pitchFamily="34" charset="0"/>
            </a:endParaRPr>
          </a:p>
        </p:txBody>
      </p:sp>
      <p:sp>
        <p:nvSpPr>
          <p:cNvPr id="15" name="Tijdelijke aanduiding voor tekst 8">
            <a:extLst>
              <a:ext uri="{FF2B5EF4-FFF2-40B4-BE49-F238E27FC236}">
                <a16:creationId xmlns:a16="http://schemas.microsoft.com/office/drawing/2014/main" id="{2DEABA64-5F8A-A1DE-A31A-12BF2D7B3B88}"/>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6" name="Tijdelijke aanduiding voor tekst 8">
            <a:extLst>
              <a:ext uri="{FF2B5EF4-FFF2-40B4-BE49-F238E27FC236}">
                <a16:creationId xmlns:a16="http://schemas.microsoft.com/office/drawing/2014/main" id="{9D5977CC-010B-EC73-4CB2-CEAF5E526FC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
        <p:nvSpPr>
          <p:cNvPr id="7" name="Rechthoek 6">
            <a:extLst>
              <a:ext uri="{FF2B5EF4-FFF2-40B4-BE49-F238E27FC236}">
                <a16:creationId xmlns:a16="http://schemas.microsoft.com/office/drawing/2014/main" id="{6FD0BE2E-6E35-6E41-D09A-FD410CD1A7A0}"/>
              </a:ext>
            </a:extLst>
          </p:cNvPr>
          <p:cNvSpPr/>
          <p:nvPr userDrawn="1"/>
        </p:nvSpPr>
        <p:spPr>
          <a:xfrm>
            <a:off x="6034836"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Tree>
    <p:extLst>
      <p:ext uri="{BB962C8B-B14F-4D97-AF65-F5344CB8AC3E}">
        <p14:creationId xmlns:p14="http://schemas.microsoft.com/office/powerpoint/2010/main" val="371859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userDrawn="1">
          <p15:clr>
            <a:srgbClr val="5ACBF0"/>
          </p15:clr>
        </p15:guide>
        <p15:guide id="2" orient="horz" pos="958"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1519FD9-22CF-E0F8-15CC-1D0F934FDBF9}"/>
              </a:ext>
            </a:extLst>
          </p:cNvPr>
          <p:cNvSpPr/>
          <p:nvPr userDrawn="1"/>
        </p:nvSpPr>
        <p:spPr>
          <a:xfrm>
            <a:off x="723900" y="723900"/>
            <a:ext cx="10748098" cy="5081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3" y="1089025"/>
            <a:ext cx="10114144" cy="323850"/>
          </a:xfrm>
        </p:spPr>
        <p:txBody>
          <a:bodyPr/>
          <a:lstStyle/>
          <a:p>
            <a:r>
              <a:rPr lang="nl-NL"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9FC8FDCD-04DF-BD46-8877-4AA2F6D3725D}"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nl-NL" smtClean="0"/>
              <a:pPr/>
              <a:t>‹nr.›</a:t>
            </a:fld>
            <a:endParaRPr lang="nl-NL"/>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1035947" y="1594800"/>
            <a:ext cx="10114144" cy="3850816"/>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nl-NL" noProof="0"/>
              <a:t>Click the icon below </a:t>
            </a:r>
            <a:br>
              <a:rPr lang="nl-NL" noProof="0"/>
            </a:br>
            <a:r>
              <a:rPr lang="nl-NL" noProof="0"/>
              <a:t>to add a table.</a:t>
            </a:r>
          </a:p>
        </p:txBody>
      </p:sp>
      <p:sp>
        <p:nvSpPr>
          <p:cNvPr id="9" name="Rechthoek: afgeronde hoeken 8">
            <a:extLst>
              <a:ext uri="{FF2B5EF4-FFF2-40B4-BE49-F238E27FC236}">
                <a16:creationId xmlns:a16="http://schemas.microsoft.com/office/drawing/2014/main" id="{BD8E43DD-0CCC-8644-A12C-0A651FDB3D5D}"/>
              </a:ext>
            </a:extLst>
          </p:cNvPr>
          <p:cNvSpPr/>
          <p:nvPr userDrawn="1"/>
        </p:nvSpPr>
        <p:spPr>
          <a:xfrm>
            <a:off x="731837" y="-414242"/>
            <a:ext cx="503343"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Table</a:t>
            </a:r>
            <a:endParaRPr lang="nl-NL" sz="1600" b="0" i="0" cap="none" baseline="0" noProof="0">
              <a:solidFill>
                <a:schemeClr val="accent1"/>
              </a:solidFill>
              <a:latin typeface="Arial" panose="020B0604020202020204" pitchFamily="34" charset="0"/>
            </a:endParaRPr>
          </a:p>
        </p:txBody>
      </p:sp>
      <p:sp>
        <p:nvSpPr>
          <p:cNvPr id="27" name="Rechthoek 26">
            <a:extLst>
              <a:ext uri="{FF2B5EF4-FFF2-40B4-BE49-F238E27FC236}">
                <a16:creationId xmlns:a16="http://schemas.microsoft.com/office/drawing/2014/main" id="{C2849986-62BC-977A-CEAC-72B2C39259D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8" name="Tijdelijke aanduiding voor tekst 8">
            <a:extLst>
              <a:ext uri="{FF2B5EF4-FFF2-40B4-BE49-F238E27FC236}">
                <a16:creationId xmlns:a16="http://schemas.microsoft.com/office/drawing/2014/main" id="{4D5F4AA0-A146-2821-E86B-A06E1F260832}"/>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29" name="Tijdelijke aanduiding voor tekst 8">
            <a:extLst>
              <a:ext uri="{FF2B5EF4-FFF2-40B4-BE49-F238E27FC236}">
                <a16:creationId xmlns:a16="http://schemas.microsoft.com/office/drawing/2014/main" id="{FB43D4ED-D6F6-DA30-CABA-6DAC1F55DDBD}"/>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187665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TN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nl-NL" b="0" i="0">
              <a:latin typeface="Arial" panose="020B0604020202020204" pitchFamily="34" charset="0"/>
            </a:endParaRPr>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nl-NL"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1538883"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Intro TNO Safety</a:t>
            </a:r>
          </a:p>
        </p:txBody>
      </p:sp>
      <p:sp>
        <p:nvSpPr>
          <p:cNvPr id="98" name="Vrije vorm: vorm 97">
            <a:extLst>
              <a:ext uri="{FF2B5EF4-FFF2-40B4-BE49-F238E27FC236}">
                <a16:creationId xmlns:a16="http://schemas.microsoft.com/office/drawing/2014/main" id="{516CB248-0808-4933-9073-74E3E23C9CF4}"/>
              </a:ext>
            </a:extLst>
          </p:cNvPr>
          <p:cNvSpPr/>
          <p:nvPr userDrawn="1"/>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sp>
        <p:nvSpPr>
          <p:cNvPr id="99" name="Vrije vorm: vorm 98">
            <a:extLst>
              <a:ext uri="{FF2B5EF4-FFF2-40B4-BE49-F238E27FC236}">
                <a16:creationId xmlns:a16="http://schemas.microsoft.com/office/drawing/2014/main" id="{79AEE833-1ABE-948F-6720-8A57507339E2}"/>
              </a:ext>
            </a:extLst>
          </p:cNvPr>
          <p:cNvSpPr/>
          <p:nvPr userDrawn="1"/>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sp>
        <p:nvSpPr>
          <p:cNvPr id="100" name="Vrije vorm: vorm 99">
            <a:extLst>
              <a:ext uri="{FF2B5EF4-FFF2-40B4-BE49-F238E27FC236}">
                <a16:creationId xmlns:a16="http://schemas.microsoft.com/office/drawing/2014/main" id="{0342E6BF-B782-E8E0-E019-40E9DF5E28F9}"/>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Tree>
    <p:extLst>
      <p:ext uri="{BB962C8B-B14F-4D97-AF65-F5344CB8AC3E}">
        <p14:creationId xmlns:p14="http://schemas.microsoft.com/office/powerpoint/2010/main" val="23520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125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175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750"/>
                                  </p:stCondLst>
                                  <p:childTnLst>
                                    <p:set>
                                      <p:cBhvr>
                                        <p:cTn id="135" dur="1" fill="hold">
                                          <p:stCondLst>
                                            <p:cond delay="0"/>
                                          </p:stCondLst>
                                        </p:cTn>
                                        <p:tgtEl>
                                          <p:spTgt spid="8"/>
                                        </p:tgtEl>
                                        <p:attrNameLst>
                                          <p:attrName>style.visibility</p:attrName>
                                        </p:attrNameLst>
                                      </p:cBhvr>
                                      <p:to>
                                        <p:strVal val="visible"/>
                                      </p:to>
                                    </p:set>
                                    <p:animEffect transition="in" filter="wipe(up)">
                                      <p:cBhvr>
                                        <p:cTn id="136" dur="500"/>
                                        <p:tgtEl>
                                          <p:spTgt spid="8"/>
                                        </p:tgtEl>
                                      </p:cBhvr>
                                    </p:animEffect>
                                  </p:childTnLst>
                                </p:cTn>
                              </p:par>
                              <p:par>
                                <p:cTn id="137" presetID="22" presetClass="entr" presetSubtype="4" fill="hold" grpId="0" nodeType="withEffect">
                                  <p:stCondLst>
                                    <p:cond delay="750"/>
                                  </p:stCondLst>
                                  <p:childTnLst>
                                    <p:set>
                                      <p:cBhvr>
                                        <p:cTn id="138" dur="1" fill="hold">
                                          <p:stCondLst>
                                            <p:cond delay="0"/>
                                          </p:stCondLst>
                                        </p:cTn>
                                        <p:tgtEl>
                                          <p:spTgt spid="14"/>
                                        </p:tgtEl>
                                        <p:attrNameLst>
                                          <p:attrName>style.visibility</p:attrName>
                                        </p:attrNameLst>
                                      </p:cBhvr>
                                      <p:to>
                                        <p:strVal val="visible"/>
                                      </p:to>
                                    </p:set>
                                    <p:animEffect transition="in" filter="wipe(down)">
                                      <p:cBhvr>
                                        <p:cTn id="139" dur="750"/>
                                        <p:tgtEl>
                                          <p:spTgt spid="14"/>
                                        </p:tgtEl>
                                      </p:cBhvr>
                                    </p:animEffect>
                                  </p:childTnLst>
                                </p:cTn>
                              </p:par>
                              <p:par>
                                <p:cTn id="140" presetID="22" presetClass="entr" presetSubtype="1" fill="hold" grpId="0" nodeType="withEffect">
                                  <p:stCondLst>
                                    <p:cond delay="1250"/>
                                  </p:stCondLst>
                                  <p:childTnLst>
                                    <p:set>
                                      <p:cBhvr>
                                        <p:cTn id="141" dur="1" fill="hold">
                                          <p:stCondLst>
                                            <p:cond delay="0"/>
                                          </p:stCondLst>
                                        </p:cTn>
                                        <p:tgtEl>
                                          <p:spTgt spid="19"/>
                                        </p:tgtEl>
                                        <p:attrNameLst>
                                          <p:attrName>style.visibility</p:attrName>
                                        </p:attrNameLst>
                                      </p:cBhvr>
                                      <p:to>
                                        <p:strVal val="visible"/>
                                      </p:to>
                                    </p:set>
                                    <p:animEffect transition="in" filter="wipe(up)">
                                      <p:cBhvr>
                                        <p:cTn id="142" dur="750"/>
                                        <p:tgtEl>
                                          <p:spTgt spid="19"/>
                                        </p:tgtEl>
                                      </p:cBhvr>
                                    </p:animEffect>
                                  </p:childTnLst>
                                </p:cTn>
                              </p:par>
                              <p:par>
                                <p:cTn id="143" presetID="22" presetClass="entr" presetSubtype="2" fill="hold" grpId="0" nodeType="withEffect">
                                  <p:stCondLst>
                                    <p:cond delay="1250"/>
                                  </p:stCondLst>
                                  <p:childTnLst>
                                    <p:set>
                                      <p:cBhvr>
                                        <p:cTn id="144" dur="1" fill="hold">
                                          <p:stCondLst>
                                            <p:cond delay="0"/>
                                          </p:stCondLst>
                                        </p:cTn>
                                        <p:tgtEl>
                                          <p:spTgt spid="6"/>
                                        </p:tgtEl>
                                        <p:attrNameLst>
                                          <p:attrName>style.visibility</p:attrName>
                                        </p:attrNameLst>
                                      </p:cBhvr>
                                      <p:to>
                                        <p:strVal val="visible"/>
                                      </p:to>
                                    </p:set>
                                    <p:animEffect transition="in" filter="wipe(right)">
                                      <p:cBhvr>
                                        <p:cTn id="145" dur="500"/>
                                        <p:tgtEl>
                                          <p:spTgt spid="6"/>
                                        </p:tgtEl>
                                      </p:cBhvr>
                                    </p:animEffect>
                                  </p:childTnLst>
                                </p:cTn>
                              </p:par>
                              <p:par>
                                <p:cTn id="146" presetID="22" presetClass="entr" presetSubtype="4" fill="hold" grpId="0" nodeType="withEffect">
                                  <p:stCondLst>
                                    <p:cond delay="1750"/>
                                  </p:stCondLst>
                                  <p:childTnLst>
                                    <p:set>
                                      <p:cBhvr>
                                        <p:cTn id="147" dur="1" fill="hold">
                                          <p:stCondLst>
                                            <p:cond delay="0"/>
                                          </p:stCondLst>
                                        </p:cTn>
                                        <p:tgtEl>
                                          <p:spTgt spid="20"/>
                                        </p:tgtEl>
                                        <p:attrNameLst>
                                          <p:attrName>style.visibility</p:attrName>
                                        </p:attrNameLst>
                                      </p:cBhvr>
                                      <p:to>
                                        <p:strVal val="visible"/>
                                      </p:to>
                                    </p:set>
                                    <p:animEffect transition="in" filter="wipe(down)">
                                      <p:cBhvr>
                                        <p:cTn id="148" dur="750"/>
                                        <p:tgtEl>
                                          <p:spTgt spid="20"/>
                                        </p:tgtEl>
                                      </p:cBhvr>
                                    </p:animEffect>
                                  </p:childTnLst>
                                </p:cTn>
                              </p:par>
                              <p:par>
                                <p:cTn id="149" presetID="22" presetClass="entr" presetSubtype="1" fill="hold" grpId="0" nodeType="withEffect">
                                  <p:stCondLst>
                                    <p:cond delay="250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500"/>
                                        <p:tgtEl>
                                          <p:spTgt spid="13"/>
                                        </p:tgtEl>
                                      </p:cBhvr>
                                    </p:animEffect>
                                  </p:childTnLst>
                                </p:cTn>
                              </p:par>
                              <p:par>
                                <p:cTn id="152" presetID="22" presetClass="entr" presetSubtype="4" fill="hold" grpId="0" nodeType="withEffect">
                                  <p:stCondLst>
                                    <p:cond delay="1750"/>
                                  </p:stCondLst>
                                  <p:childTnLst>
                                    <p:set>
                                      <p:cBhvr>
                                        <p:cTn id="153" dur="1" fill="hold">
                                          <p:stCondLst>
                                            <p:cond delay="0"/>
                                          </p:stCondLst>
                                        </p:cTn>
                                        <p:tgtEl>
                                          <p:spTgt spid="100"/>
                                        </p:tgtEl>
                                        <p:attrNameLst>
                                          <p:attrName>style.visibility</p:attrName>
                                        </p:attrNameLst>
                                      </p:cBhvr>
                                      <p:to>
                                        <p:strVal val="visible"/>
                                      </p:to>
                                    </p:set>
                                    <p:animEffect transition="in" filter="wipe(down)">
                                      <p:cBhvr>
                                        <p:cTn id="154" dur="750"/>
                                        <p:tgtEl>
                                          <p:spTgt spid="100"/>
                                        </p:tgtEl>
                                      </p:cBhvr>
                                    </p:animEffect>
                                  </p:childTnLst>
                                </p:cTn>
                              </p:par>
                              <p:par>
                                <p:cTn id="155" presetID="22" presetClass="entr" presetSubtype="8" fill="hold" grpId="0" nodeType="withEffect">
                                  <p:stCondLst>
                                    <p:cond delay="175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750"/>
                                        <p:tgtEl>
                                          <p:spTgt spid="98"/>
                                        </p:tgtEl>
                                      </p:cBhvr>
                                    </p:animEffect>
                                  </p:childTnLst>
                                </p:cTn>
                              </p:par>
                              <p:par>
                                <p:cTn id="158" presetID="22" presetClass="entr" presetSubtype="2" fill="hold" grpId="0" nodeType="withEffect">
                                  <p:stCondLst>
                                    <p:cond delay="1750"/>
                                  </p:stCondLst>
                                  <p:childTnLst>
                                    <p:set>
                                      <p:cBhvr>
                                        <p:cTn id="159" dur="1" fill="hold">
                                          <p:stCondLst>
                                            <p:cond delay="0"/>
                                          </p:stCondLst>
                                        </p:cTn>
                                        <p:tgtEl>
                                          <p:spTgt spid="99"/>
                                        </p:tgtEl>
                                        <p:attrNameLst>
                                          <p:attrName>style.visibility</p:attrName>
                                        </p:attrNameLst>
                                      </p:cBhvr>
                                      <p:to>
                                        <p:strVal val="visible"/>
                                      </p:to>
                                    </p:set>
                                    <p:animEffect transition="in" filter="wipe(right)">
                                      <p:cBhvr>
                                        <p:cTn id="160" dur="500"/>
                                        <p:tgtEl>
                                          <p:spTgt spid="99"/>
                                        </p:tgtEl>
                                      </p:cBhvr>
                                    </p:animEffect>
                                  </p:childTnLst>
                                </p:cTn>
                              </p:par>
                              <p:par>
                                <p:cTn id="161" presetID="23" presetClass="entr" presetSubtype="16" fill="hold" grpId="0" nodeType="withEffect">
                                  <p:stCondLst>
                                    <p:cond delay="1750"/>
                                  </p:stCondLst>
                                  <p:childTnLst>
                                    <p:set>
                                      <p:cBhvr>
                                        <p:cTn id="162" dur="1" fill="hold">
                                          <p:stCondLst>
                                            <p:cond delay="0"/>
                                          </p:stCondLst>
                                        </p:cTn>
                                        <p:tgtEl>
                                          <p:spTgt spid="133"/>
                                        </p:tgtEl>
                                        <p:attrNameLst>
                                          <p:attrName>style.visibility</p:attrName>
                                        </p:attrNameLst>
                                      </p:cBhvr>
                                      <p:to>
                                        <p:strVal val="visible"/>
                                      </p:to>
                                    </p:set>
                                    <p:anim calcmode="lin" valueType="num">
                                      <p:cBhvr>
                                        <p:cTn id="163" dur="500" fill="hold"/>
                                        <p:tgtEl>
                                          <p:spTgt spid="133"/>
                                        </p:tgtEl>
                                        <p:attrNameLst>
                                          <p:attrName>ppt_w</p:attrName>
                                        </p:attrNameLst>
                                      </p:cBhvr>
                                      <p:tavLst>
                                        <p:tav tm="0">
                                          <p:val>
                                            <p:fltVal val="0"/>
                                          </p:val>
                                        </p:tav>
                                        <p:tav tm="100000">
                                          <p:val>
                                            <p:strVal val="#ppt_w"/>
                                          </p:val>
                                        </p:tav>
                                      </p:tavLst>
                                    </p:anim>
                                    <p:anim calcmode="lin" valueType="num">
                                      <p:cBhvr>
                                        <p:cTn id="164" dur="500" fill="hold"/>
                                        <p:tgtEl>
                                          <p:spTgt spid="133"/>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00" fill="hold"/>
                                        <p:tgtEl>
                                          <p:spTgt spid="133"/>
                                        </p:tgtEl>
                                      </p:cBhvr>
                                      <p:by x="130000" y="130000"/>
                                    </p:animScale>
                                  </p:childTnLst>
                                </p:cTn>
                              </p:par>
                              <p:par>
                                <p:cTn id="167" presetID="23" presetClass="entr" presetSubtype="16" fill="hold" grpId="0" nodeType="withEffect">
                                  <p:stCondLst>
                                    <p:cond delay="1250"/>
                                  </p:stCondLst>
                                  <p:childTnLst>
                                    <p:set>
                                      <p:cBhvr>
                                        <p:cTn id="168" dur="1" fill="hold">
                                          <p:stCondLst>
                                            <p:cond delay="0"/>
                                          </p:stCondLst>
                                        </p:cTn>
                                        <p:tgtEl>
                                          <p:spTgt spid="185"/>
                                        </p:tgtEl>
                                        <p:attrNameLst>
                                          <p:attrName>style.visibility</p:attrName>
                                        </p:attrNameLst>
                                      </p:cBhvr>
                                      <p:to>
                                        <p:strVal val="visible"/>
                                      </p:to>
                                    </p:set>
                                    <p:anim calcmode="lin" valueType="num">
                                      <p:cBhvr>
                                        <p:cTn id="169" dur="500" fill="hold"/>
                                        <p:tgtEl>
                                          <p:spTgt spid="185"/>
                                        </p:tgtEl>
                                        <p:attrNameLst>
                                          <p:attrName>ppt_w</p:attrName>
                                        </p:attrNameLst>
                                      </p:cBhvr>
                                      <p:tavLst>
                                        <p:tav tm="0">
                                          <p:val>
                                            <p:fltVal val="0"/>
                                          </p:val>
                                        </p:tav>
                                        <p:tav tm="100000">
                                          <p:val>
                                            <p:strVal val="#ppt_w"/>
                                          </p:val>
                                        </p:tav>
                                      </p:tavLst>
                                    </p:anim>
                                    <p:anim calcmode="lin" valueType="num">
                                      <p:cBhvr>
                                        <p:cTn id="170" dur="500" fill="hold"/>
                                        <p:tgtEl>
                                          <p:spTgt spid="185"/>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750"/>
                                  </p:stCondLst>
                                  <p:childTnLst>
                                    <p:animScale>
                                      <p:cBhvr>
                                        <p:cTn id="172" dur="100" fill="hold"/>
                                        <p:tgtEl>
                                          <p:spTgt spid="185"/>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8" grpId="0" animBg="1"/>
      <p:bldP spid="13" grpId="0" animBg="1"/>
      <p:bldP spid="14" grpId="0" animBg="1"/>
      <p:bldP spid="19" grpId="0" animBg="1"/>
      <p:bldP spid="20" grpId="0" animBg="1"/>
      <p:bldP spid="133" grpId="0" animBg="1"/>
      <p:bldP spid="133" grpId="1" animBg="1"/>
      <p:bldP spid="149" grpId="0" animBg="1"/>
      <p:bldP spid="149" grpId="1" animBg="1"/>
      <p:bldP spid="185" grpId="0" animBg="1"/>
      <p:bldP spid="185" grpId="1" animBg="1"/>
      <p:bldP spid="190" grpId="0" animBg="1"/>
      <p:bldP spid="98" grpId="0" animBg="1"/>
      <p:bldP spid="99" grpId="0" animBg="1"/>
      <p:bldP spid="10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1">
              <a:lumMod val="95000"/>
            </a:schemeClr>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b="0" i="0" kern="1200" dirty="0">
                <a:solidFill>
                  <a:schemeClr val="bg1">
                    <a:lumMod val="50000"/>
                  </a:schemeClr>
                </a:solidFill>
                <a:latin typeface="Arial" panose="020B0604020202020204" pitchFamily="34" charset="0"/>
                <a:ea typeface="+mn-ea"/>
                <a:cs typeface="+mn-cs"/>
              </a:defRPr>
            </a:lvl1pPr>
          </a:lstStyle>
          <a:p>
            <a:r>
              <a:rPr lang="nl-NL" noProof="0"/>
              <a:t>Click </a:t>
            </a:r>
            <a:r>
              <a:rPr lang="nl-NL" noProof="0" err="1"/>
              <a:t>the</a:t>
            </a:r>
            <a:r>
              <a:rPr lang="nl-NL" noProof="0"/>
              <a:t> icon below </a:t>
            </a:r>
            <a:br>
              <a:rPr lang="nl-NL" noProof="0"/>
            </a:br>
            <a:r>
              <a:rPr lang="nl-NL" noProof="0" err="1"/>
              <a:t>to</a:t>
            </a:r>
            <a:r>
              <a:rPr lang="nl-NL" noProof="0"/>
              <a:t> </a:t>
            </a:r>
            <a:r>
              <a:rPr lang="nl-NL" noProof="0" err="1"/>
              <a:t>add</a:t>
            </a:r>
            <a:r>
              <a:rPr lang="nl-NL" noProof="0"/>
              <a:t> a video.</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nl-NL"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8B53D91D-CCF3-2148-90C9-60449CB42E36}"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F249D2A2-59E1-EE1C-15B6-FE84CED1A01D}"/>
              </a:ext>
            </a:extLst>
          </p:cNvPr>
          <p:cNvSpPr/>
          <p:nvPr userDrawn="1"/>
        </p:nvSpPr>
        <p:spPr>
          <a:xfrm>
            <a:off x="731837" y="-414242"/>
            <a:ext cx="522579"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a:solidFill>
                  <a:schemeClr val="accent1"/>
                </a:solidFill>
                <a:latin typeface="Arial" panose="020B0604020202020204" pitchFamily="34" charset="0"/>
              </a:rPr>
              <a:t>Video</a:t>
            </a:r>
          </a:p>
        </p:txBody>
      </p:sp>
      <p:sp>
        <p:nvSpPr>
          <p:cNvPr id="10" name="Tijdelijke aanduiding voor tekst 8">
            <a:extLst>
              <a:ext uri="{FF2B5EF4-FFF2-40B4-BE49-F238E27FC236}">
                <a16:creationId xmlns:a16="http://schemas.microsoft.com/office/drawing/2014/main" id="{1B0A8CB1-6545-3D73-F450-81B396F2925A}"/>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2" name="Tijdelijke aanduiding voor tekst 8">
            <a:extLst>
              <a:ext uri="{FF2B5EF4-FFF2-40B4-BE49-F238E27FC236}">
                <a16:creationId xmlns:a16="http://schemas.microsoft.com/office/drawing/2014/main" id="{BF5833FF-1458-ABF7-8152-F6B3B269F4C7}"/>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
        <p:nvSpPr>
          <p:cNvPr id="3" name="Tijdelijke aanduiding voor tekst 14">
            <a:extLst>
              <a:ext uri="{FF2B5EF4-FFF2-40B4-BE49-F238E27FC236}">
                <a16:creationId xmlns:a16="http://schemas.microsoft.com/office/drawing/2014/main" id="{D1BC8E52-9A9B-044E-03BF-9867DB632D1D}"/>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nl-NL"/>
              <a:t> </a:t>
            </a:r>
          </a:p>
        </p:txBody>
      </p:sp>
    </p:spTree>
    <p:extLst>
      <p:ext uri="{BB962C8B-B14F-4D97-AF65-F5344CB8AC3E}">
        <p14:creationId xmlns:p14="http://schemas.microsoft.com/office/powerpoint/2010/main" val="41585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zonder titel">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1">
              <a:lumMod val="95000"/>
            </a:schemeClr>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b="0" i="0" kern="1200" dirty="0">
                <a:solidFill>
                  <a:schemeClr val="bg1">
                    <a:lumMod val="50000"/>
                  </a:schemeClr>
                </a:solidFill>
                <a:latin typeface="Arial" panose="020B0604020202020204" pitchFamily="34" charset="0"/>
                <a:ea typeface="+mn-ea"/>
                <a:cs typeface="+mn-cs"/>
              </a:defRPr>
            </a:lvl1pPr>
          </a:lstStyle>
          <a:p>
            <a:r>
              <a:rPr lang="nl-NL" noProof="0"/>
              <a:t>Click </a:t>
            </a:r>
            <a:r>
              <a:rPr lang="nl-NL" noProof="0" err="1"/>
              <a:t>the</a:t>
            </a:r>
            <a:r>
              <a:rPr lang="nl-NL" noProof="0"/>
              <a:t> icon below </a:t>
            </a:r>
            <a:br>
              <a:rPr lang="nl-NL" noProof="0"/>
            </a:br>
            <a:r>
              <a:rPr lang="nl-NL" noProof="0" err="1"/>
              <a:t>to</a:t>
            </a:r>
            <a:r>
              <a:rPr lang="nl-NL" noProof="0"/>
              <a:t> </a:t>
            </a:r>
            <a:r>
              <a:rPr lang="nl-NL" noProof="0" err="1"/>
              <a:t>add</a:t>
            </a:r>
            <a:r>
              <a:rPr lang="nl-NL" noProof="0"/>
              <a:t> a video.</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nl-NL"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DC64B97-7413-B949-BE68-477FBA460CB3}"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8" name="Rechthoek: afgeronde hoeken 7">
            <a:extLst>
              <a:ext uri="{FF2B5EF4-FFF2-40B4-BE49-F238E27FC236}">
                <a16:creationId xmlns:a16="http://schemas.microsoft.com/office/drawing/2014/main" id="{F249D2A2-59E1-EE1C-15B6-FE84CED1A01D}"/>
              </a:ext>
            </a:extLst>
          </p:cNvPr>
          <p:cNvSpPr/>
          <p:nvPr userDrawn="1"/>
        </p:nvSpPr>
        <p:spPr>
          <a:xfrm>
            <a:off x="731837" y="-414242"/>
            <a:ext cx="1625445"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a:solidFill>
                  <a:schemeClr val="accent1"/>
                </a:solidFill>
                <a:latin typeface="Arial" panose="020B0604020202020204" pitchFamily="34" charset="0"/>
              </a:rPr>
              <a:t>Video zonder titel</a:t>
            </a:r>
          </a:p>
        </p:txBody>
      </p:sp>
      <p:sp>
        <p:nvSpPr>
          <p:cNvPr id="10" name="Tijdelijke aanduiding voor tekst 8">
            <a:extLst>
              <a:ext uri="{FF2B5EF4-FFF2-40B4-BE49-F238E27FC236}">
                <a16:creationId xmlns:a16="http://schemas.microsoft.com/office/drawing/2014/main" id="{1B0A8CB1-6545-3D73-F450-81B396F2925A}"/>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2" name="Tijdelijke aanduiding voor tekst 8">
            <a:extLst>
              <a:ext uri="{FF2B5EF4-FFF2-40B4-BE49-F238E27FC236}">
                <a16:creationId xmlns:a16="http://schemas.microsoft.com/office/drawing/2014/main" id="{BF5833FF-1458-ABF7-8152-F6B3B269F4C7}"/>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
        <p:nvSpPr>
          <p:cNvPr id="3" name="Tijdelijke aanduiding voor tekst 14">
            <a:extLst>
              <a:ext uri="{FF2B5EF4-FFF2-40B4-BE49-F238E27FC236}">
                <a16:creationId xmlns:a16="http://schemas.microsoft.com/office/drawing/2014/main" id="{D1BC8E52-9A9B-044E-03BF-9867DB632D1D}"/>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nl-NL"/>
              <a:t> </a:t>
            </a:r>
          </a:p>
        </p:txBody>
      </p:sp>
    </p:spTree>
    <p:extLst>
      <p:ext uri="{BB962C8B-B14F-4D97-AF65-F5344CB8AC3E}">
        <p14:creationId xmlns:p14="http://schemas.microsoft.com/office/powerpoint/2010/main" val="23893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nl-NL"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156016DA-116C-1045-B1C7-15D37B27BBC7}" type="datetime1">
              <a:rPr lang="en-US" smtClean="0"/>
              <a:t>11/13/2025</a:t>
            </a:fld>
            <a:endParaRPr lang="nl-NL"/>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1292020"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Title</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only</a:t>
            </a:r>
            <a:r>
              <a:rPr lang="nl-NL" sz="1600" b="0" i="0" cap="none" baseline="0" noProof="0">
                <a:solidFill>
                  <a:schemeClr val="accent1"/>
                </a:solidFill>
                <a:latin typeface="Arial" panose="020B0604020202020204" pitchFamily="34" charset="0"/>
              </a:rPr>
              <a:t> blue</a:t>
            </a:r>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b="0" i="0">
                <a:latin typeface="Arial" panose="020B0604020202020204" pitchFamily="34" charset="0"/>
              </a:endParaRPr>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77208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dots">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A7E0CF-CE4A-914A-6EC5-A8567CC130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46035"/>
          <a:stretch/>
        </p:blipFill>
        <p:spPr>
          <a:xfrm rot="10800000" flipH="1">
            <a:off x="6431467" y="4470400"/>
            <a:ext cx="5770059" cy="2387598"/>
          </a:xfrm>
          <a:prstGeom prst="rect">
            <a:avLst/>
          </a:prstGeom>
        </p:spPr>
      </p:pic>
      <p:pic>
        <p:nvPicPr>
          <p:cNvPr id="8" name="Graphic 7">
            <a:extLst>
              <a:ext uri="{FF2B5EF4-FFF2-40B4-BE49-F238E27FC236}">
                <a16:creationId xmlns:a16="http://schemas.microsoft.com/office/drawing/2014/main" id="{6278A900-5CCB-692F-8A50-367C1BD406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46035"/>
          <a:stretch/>
        </p:blipFill>
        <p:spPr>
          <a:xfrm rot="10800000">
            <a:off x="723" y="4470398"/>
            <a:ext cx="6531234" cy="2387599"/>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nl-NL"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D995183F-8C61-6649-B151-00F783732D0E}" type="datetime1">
              <a:rPr lang="en-US" smtClean="0"/>
              <a:t>11/13/2025</a:t>
            </a:fld>
            <a:endParaRPr lang="nl-NL"/>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1298432"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Title</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only</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dots</a:t>
            </a:r>
            <a:endParaRPr lang="nl-NL" sz="1600" b="0" i="0" cap="none" baseline="0" noProof="0">
              <a:solidFill>
                <a:schemeClr val="accent1"/>
              </a:solidFill>
              <a:latin typeface="Arial" panose="020B0604020202020204" pitchFamily="34" charset="0"/>
            </a:endParaRPr>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nl-NL" b="0" i="0">
                <a:latin typeface="Arial" panose="020B0604020202020204" pitchFamily="34" charset="0"/>
              </a:endParaRPr>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nl-NL" b="0" i="0">
                  <a:latin typeface="Arial" panose="020B0604020202020204" pitchFamily="34" charset="0"/>
                </a:endParaRPr>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276304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nl-NL"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6D5A86B6-8D53-3848-B88C-F85692089094}"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3793"/>
            <a:ext cx="1346907" cy="221599"/>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Title</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only</a:t>
            </a:r>
            <a:r>
              <a:rPr lang="nl-NL" sz="1600" b="0" i="0" cap="none" baseline="0" noProof="0">
                <a:solidFill>
                  <a:schemeClr val="accent1"/>
                </a:solidFill>
                <a:latin typeface="Arial" panose="020B0604020202020204" pitchFamily="34" charset="0"/>
              </a:rPr>
              <a:t> </a:t>
            </a:r>
            <a:r>
              <a:rPr lang="nl-NL" sz="1600" b="0" i="0" cap="none" baseline="0" noProof="0" err="1">
                <a:solidFill>
                  <a:schemeClr val="accent1"/>
                </a:solidFill>
                <a:latin typeface="Arial" panose="020B0604020202020204" pitchFamily="34" charset="0"/>
              </a:rPr>
              <a:t>white</a:t>
            </a:r>
            <a:endParaRPr lang="nl-NL" sz="1600" b="0" i="0" cap="none" baseline="0" noProof="0">
              <a:solidFill>
                <a:schemeClr val="accent1"/>
              </a:solidFill>
              <a:latin typeface="Arial" panose="020B0604020202020204" pitchFamily="34" charset="0"/>
            </a:endParaRPr>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16" name="Tijdelijke aanduiding voor tekst 8">
            <a:extLst>
              <a:ext uri="{FF2B5EF4-FFF2-40B4-BE49-F238E27FC236}">
                <a16:creationId xmlns:a16="http://schemas.microsoft.com/office/drawing/2014/main" id="{D2033D8E-5A80-803F-5371-007A0C6DD7DD}"/>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7" name="Tijdelijke aanduiding voor tekst 8">
            <a:extLst>
              <a:ext uri="{FF2B5EF4-FFF2-40B4-BE49-F238E27FC236}">
                <a16:creationId xmlns:a16="http://schemas.microsoft.com/office/drawing/2014/main" id="{DC935F7B-C78E-32C6-F838-221D518F7831}"/>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173017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414242"/>
            <a:ext cx="593111" cy="222048"/>
          </a:xfr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en-GB" sz="1600" b="0" i="0" cap="none" baseline="0" noProof="0" dirty="0">
                <a:solidFill>
                  <a:schemeClr val="accent1"/>
                </a:solidFill>
                <a:latin typeface="Arial" panose="020B0604020202020204" pitchFamily="34" charset="0"/>
                <a:ea typeface="+mn-ea"/>
                <a:cs typeface="+mn-cs"/>
              </a:defRPr>
            </a:lvl1pPr>
          </a:lstStyle>
          <a:p>
            <a:pPr marL="0" lvl="0"/>
            <a:r>
              <a:rPr lang="nl-NL" noProof="0"/>
              <a:t>Empty</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2A3FFEC7-EC86-D240-964E-5341666A7050}" type="datetime1">
              <a:rPr lang="en-US" noProof="0" smtClean="0"/>
              <a:t>11/13/2025</a:t>
            </a:fld>
            <a:endParaRPr lang="nl-NL"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nl-NL"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‹nr.›</a:t>
            </a:fld>
            <a:endParaRPr lang="nl-NL" noProof="0"/>
          </a:p>
        </p:txBody>
      </p:sp>
      <p:sp>
        <p:nvSpPr>
          <p:cNvPr id="3" name="Tijdelijke aanduiding voor tekst 8">
            <a:extLst>
              <a:ext uri="{FF2B5EF4-FFF2-40B4-BE49-F238E27FC236}">
                <a16:creationId xmlns:a16="http://schemas.microsoft.com/office/drawing/2014/main" id="{AE49F394-F2E9-26F3-E25B-F91975F27824}"/>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7" name="Tijdelijke aanduiding voor tekst 8">
            <a:extLst>
              <a:ext uri="{FF2B5EF4-FFF2-40B4-BE49-F238E27FC236}">
                <a16:creationId xmlns:a16="http://schemas.microsoft.com/office/drawing/2014/main" id="{8BB42D31-0B3E-E2AB-C714-09DB12F3F1B8}"/>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spTree>
    <p:extLst>
      <p:ext uri="{BB962C8B-B14F-4D97-AF65-F5344CB8AC3E}">
        <p14:creationId xmlns:p14="http://schemas.microsoft.com/office/powerpoint/2010/main" val="20628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stainability Chapterslide">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9" y="102985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2455800"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err="1"/>
              <a:t>Sustainability</a:t>
            </a:r>
            <a:r>
              <a:rPr lang="nl-NL"/>
              <a:t> </a:t>
            </a:r>
            <a:r>
              <a:rPr lang="nl-NL" err="1"/>
              <a:t>Chapterslide</a:t>
            </a:r>
            <a:endParaRPr lang="nl-NL"/>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4" name="Ondertitel 2">
            <a:extLst>
              <a:ext uri="{FF2B5EF4-FFF2-40B4-BE49-F238E27FC236}">
                <a16:creationId xmlns:a16="http://schemas.microsoft.com/office/drawing/2014/main" id="{3EADF1F4-5125-EF94-5EC9-23A2C4C97C89}"/>
              </a:ext>
            </a:extLst>
          </p:cNvPr>
          <p:cNvSpPr>
            <a:spLocks noGrp="1"/>
          </p:cNvSpPr>
          <p:nvPr>
            <p:ph type="subTitle" idx="1" hasCustomPrompt="1"/>
          </p:nvPr>
        </p:nvSpPr>
        <p:spPr>
          <a:xfrm>
            <a:off x="5224375" y="3796912"/>
            <a:ext cx="6246812" cy="2008576"/>
          </a:xfrm>
        </p:spPr>
        <p:txBody>
          <a:bodyPr anchor="t"/>
          <a:lstStyle>
            <a:lvl1pPr marL="0" indent="0" algn="l">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Type </a:t>
            </a:r>
            <a:r>
              <a:rPr lang="nl-NL" noProof="0" err="1"/>
              <a:t>your</a:t>
            </a:r>
            <a:r>
              <a:rPr lang="nl-NL" noProof="0"/>
              <a:t> intro </a:t>
            </a:r>
            <a:r>
              <a:rPr lang="nl-NL" noProof="0" err="1"/>
              <a:t>text</a:t>
            </a:r>
            <a:r>
              <a:rPr lang="nl-NL" noProof="0"/>
              <a:t> here</a:t>
            </a:r>
          </a:p>
        </p:txBody>
      </p:sp>
      <p:sp>
        <p:nvSpPr>
          <p:cNvPr id="8" name="Tijdelijke aanduiding voor tekst 7">
            <a:extLst>
              <a:ext uri="{FF2B5EF4-FFF2-40B4-BE49-F238E27FC236}">
                <a16:creationId xmlns:a16="http://schemas.microsoft.com/office/drawing/2014/main" id="{8D497951-91A4-6F78-95D7-83AF473F0690}"/>
              </a:ext>
            </a:extLst>
          </p:cNvPr>
          <p:cNvSpPr>
            <a:spLocks noGrp="1"/>
          </p:cNvSpPr>
          <p:nvPr>
            <p:ph type="body" sz="quarter" idx="10" hasCustomPrompt="1"/>
          </p:nvPr>
        </p:nvSpPr>
        <p:spPr>
          <a:xfrm>
            <a:off x="5224463" y="2461315"/>
            <a:ext cx="6246812" cy="1119195"/>
          </a:xfrm>
        </p:spPr>
        <p:txBody>
          <a:bodyPr anchor="b"/>
          <a:lstStyle>
            <a:lvl1pPr marL="0" indent="0">
              <a:lnSpc>
                <a:spcPct val="80000"/>
              </a:lnSpc>
              <a:spcBef>
                <a:spcPts val="0"/>
              </a:spcBef>
              <a:spcAft>
                <a:spcPts val="0"/>
              </a:spcAft>
              <a:buFontTx/>
              <a:buNone/>
              <a:defRPr sz="6000" b="1" i="0">
                <a:solidFill>
                  <a:schemeClr val="bg1"/>
                </a:solidFill>
                <a:latin typeface="PP Object Sans Heavy" pitchFamily="2" charset="77"/>
              </a:defRPr>
            </a:lvl1pPr>
          </a:lstStyle>
          <a:p>
            <a:pPr lvl="0"/>
            <a:r>
              <a:rPr lang="nl-NL" err="1"/>
              <a:t>Place</a:t>
            </a:r>
            <a:r>
              <a:rPr lang="nl-NL"/>
              <a:t> a </a:t>
            </a:r>
            <a:r>
              <a:rPr lang="nl-NL" err="1"/>
              <a:t>title</a:t>
            </a:r>
            <a:r>
              <a:rPr lang="nl-NL"/>
              <a:t> here</a:t>
            </a:r>
          </a:p>
        </p:txBody>
      </p:sp>
      <p:sp>
        <p:nvSpPr>
          <p:cNvPr id="3" name="Tijdelijke aanduiding voor datum 2">
            <a:extLst>
              <a:ext uri="{FF2B5EF4-FFF2-40B4-BE49-F238E27FC236}">
                <a16:creationId xmlns:a16="http://schemas.microsoft.com/office/drawing/2014/main" id="{E4916E59-B176-64A9-81D3-B727DDABC76D}"/>
              </a:ext>
            </a:extLst>
          </p:cNvPr>
          <p:cNvSpPr>
            <a:spLocks noGrp="1"/>
          </p:cNvSpPr>
          <p:nvPr>
            <p:ph type="dt" sz="half" idx="11"/>
          </p:nvPr>
        </p:nvSpPr>
        <p:spPr/>
        <p:txBody>
          <a:bodyPr/>
          <a:lstStyle>
            <a:lvl1pPr>
              <a:defRPr>
                <a:solidFill>
                  <a:schemeClr val="bg1"/>
                </a:solidFill>
              </a:defRPr>
            </a:lvl1pPr>
          </a:lstStyle>
          <a:p>
            <a:fld id="{1AF6E1A6-1B22-0848-AEF4-6A66751141BF}" type="datetime1">
              <a:rPr lang="en-US" smtClean="0"/>
              <a:t>11/13/2025</a:t>
            </a:fld>
            <a:endParaRPr lang="nl-NL"/>
          </a:p>
        </p:txBody>
      </p:sp>
      <p:sp>
        <p:nvSpPr>
          <p:cNvPr id="5" name="Tijdelijke aanduiding voor voettekst 4">
            <a:extLst>
              <a:ext uri="{FF2B5EF4-FFF2-40B4-BE49-F238E27FC236}">
                <a16:creationId xmlns:a16="http://schemas.microsoft.com/office/drawing/2014/main" id="{C1B10C7A-F802-CF96-5303-C274298F1CC3}"/>
              </a:ext>
            </a:extLst>
          </p:cNvPr>
          <p:cNvSpPr>
            <a:spLocks noGrp="1"/>
          </p:cNvSpPr>
          <p:nvPr>
            <p:ph type="ftr" sz="quarter" idx="12"/>
          </p:nvPr>
        </p:nvSpPr>
        <p:spPr/>
        <p:txBody>
          <a:bodyPr/>
          <a:lstStyle>
            <a:lvl1pPr>
              <a:defRPr>
                <a:solidFill>
                  <a:schemeClr val="bg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CAF778C9-CAE8-7918-016E-EB9E476D72ED}"/>
              </a:ext>
            </a:extLst>
          </p:cNvPr>
          <p:cNvSpPr>
            <a:spLocks noGrp="1"/>
          </p:cNvSpPr>
          <p:nvPr>
            <p:ph type="sldNum" sz="quarter" idx="13"/>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7" name="Tijdelijke aanduiding voor tekst 8">
            <a:extLst>
              <a:ext uri="{FF2B5EF4-FFF2-40B4-BE49-F238E27FC236}">
                <a16:creationId xmlns:a16="http://schemas.microsoft.com/office/drawing/2014/main" id="{A30005D6-AD1B-7DAF-3F6A-1E562F24184F}"/>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Tree>
    <p:extLst>
      <p:ext uri="{BB962C8B-B14F-4D97-AF65-F5344CB8AC3E}">
        <p14:creationId xmlns:p14="http://schemas.microsoft.com/office/powerpoint/2010/main" val="5083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23" presetClass="entr" presetSubtype="16" fill="hold" grpId="0" nodeType="withEffect">
                                  <p:stCondLst>
                                    <p:cond delay="1750"/>
                                  </p:stCondLst>
                                  <p:childTnLst>
                                    <p:set>
                                      <p:cBhvr>
                                        <p:cTn id="114" dur="1" fill="hold">
                                          <p:stCondLst>
                                            <p:cond delay="0"/>
                                          </p:stCondLst>
                                        </p:cTn>
                                        <p:tgtEl>
                                          <p:spTgt spid="133"/>
                                        </p:tgtEl>
                                        <p:attrNameLst>
                                          <p:attrName>style.visibility</p:attrName>
                                        </p:attrNameLst>
                                      </p:cBhvr>
                                      <p:to>
                                        <p:strVal val="visible"/>
                                      </p:to>
                                    </p:set>
                                    <p:anim calcmode="lin" valueType="num">
                                      <p:cBhvr>
                                        <p:cTn id="115" dur="500" fill="hold"/>
                                        <p:tgtEl>
                                          <p:spTgt spid="133"/>
                                        </p:tgtEl>
                                        <p:attrNameLst>
                                          <p:attrName>ppt_w</p:attrName>
                                        </p:attrNameLst>
                                      </p:cBhvr>
                                      <p:tavLst>
                                        <p:tav tm="0">
                                          <p:val>
                                            <p:fltVal val="0"/>
                                          </p:val>
                                        </p:tav>
                                        <p:tav tm="100000">
                                          <p:val>
                                            <p:strVal val="#ppt_w"/>
                                          </p:val>
                                        </p:tav>
                                      </p:tavLst>
                                    </p:anim>
                                    <p:anim calcmode="lin" valueType="num">
                                      <p:cBhvr>
                                        <p:cTn id="116" dur="500" fill="hold"/>
                                        <p:tgtEl>
                                          <p:spTgt spid="133"/>
                                        </p:tgtEl>
                                        <p:attrNameLst>
                                          <p:attrName>ppt_h</p:attrName>
                                        </p:attrNameLst>
                                      </p:cBhvr>
                                      <p:tavLst>
                                        <p:tav tm="0">
                                          <p:val>
                                            <p:fltVal val="0"/>
                                          </p:val>
                                        </p:tav>
                                        <p:tav tm="100000">
                                          <p:val>
                                            <p:strVal val="#ppt_h"/>
                                          </p:val>
                                        </p:tav>
                                      </p:tavLst>
                                    </p:anim>
                                  </p:childTnLst>
                                </p:cTn>
                              </p:par>
                              <p:par>
                                <p:cTn id="117" presetID="6" presetClass="emph" presetSubtype="0" autoRev="1" fill="hold" grpId="1" nodeType="withEffect">
                                  <p:stCondLst>
                                    <p:cond delay="2250"/>
                                  </p:stCondLst>
                                  <p:childTnLst>
                                    <p:animScale>
                                      <p:cBhvr>
                                        <p:cTn id="118" dur="100" fill="hold"/>
                                        <p:tgtEl>
                                          <p:spTgt spid="133"/>
                                        </p:tgtEl>
                                      </p:cBhvr>
                                      <p:by x="130000" y="130000"/>
                                    </p:animScale>
                                  </p:childTnLst>
                                </p:cTn>
                              </p:par>
                              <p:par>
                                <p:cTn id="119" presetID="23" presetClass="entr" presetSubtype="16" fill="hold" grpId="0" nodeType="withEffect">
                                  <p:stCondLst>
                                    <p:cond delay="1250"/>
                                  </p:stCondLst>
                                  <p:childTnLst>
                                    <p:set>
                                      <p:cBhvr>
                                        <p:cTn id="120" dur="1" fill="hold">
                                          <p:stCondLst>
                                            <p:cond delay="0"/>
                                          </p:stCondLst>
                                        </p:cTn>
                                        <p:tgtEl>
                                          <p:spTgt spid="185"/>
                                        </p:tgtEl>
                                        <p:attrNameLst>
                                          <p:attrName>style.visibility</p:attrName>
                                        </p:attrNameLst>
                                      </p:cBhvr>
                                      <p:to>
                                        <p:strVal val="visible"/>
                                      </p:to>
                                    </p:set>
                                    <p:anim calcmode="lin" valueType="num">
                                      <p:cBhvr>
                                        <p:cTn id="121" dur="500" fill="hold"/>
                                        <p:tgtEl>
                                          <p:spTgt spid="185"/>
                                        </p:tgtEl>
                                        <p:attrNameLst>
                                          <p:attrName>ppt_w</p:attrName>
                                        </p:attrNameLst>
                                      </p:cBhvr>
                                      <p:tavLst>
                                        <p:tav tm="0">
                                          <p:val>
                                            <p:fltVal val="0"/>
                                          </p:val>
                                        </p:tav>
                                        <p:tav tm="100000">
                                          <p:val>
                                            <p:strVal val="#ppt_w"/>
                                          </p:val>
                                        </p:tav>
                                      </p:tavLst>
                                    </p:anim>
                                    <p:anim calcmode="lin" valueType="num">
                                      <p:cBhvr>
                                        <p:cTn id="122" dur="500" fill="hold"/>
                                        <p:tgtEl>
                                          <p:spTgt spid="185"/>
                                        </p:tgtEl>
                                        <p:attrNameLst>
                                          <p:attrName>ppt_h</p:attrName>
                                        </p:attrNameLst>
                                      </p:cBhvr>
                                      <p:tavLst>
                                        <p:tav tm="0">
                                          <p:val>
                                            <p:fltVal val="0"/>
                                          </p:val>
                                        </p:tav>
                                        <p:tav tm="100000">
                                          <p:val>
                                            <p:strVal val="#ppt_h"/>
                                          </p:val>
                                        </p:tav>
                                      </p:tavLst>
                                    </p:anim>
                                  </p:childTnLst>
                                </p:cTn>
                              </p:par>
                              <p:par>
                                <p:cTn id="123" presetID="6" presetClass="emph" presetSubtype="0" autoRev="1" fill="hold" grpId="1" nodeType="withEffect">
                                  <p:stCondLst>
                                    <p:cond delay="1750"/>
                                  </p:stCondLst>
                                  <p:childTnLst>
                                    <p:animScale>
                                      <p:cBhvr>
                                        <p:cTn id="124" dur="100" fill="hold"/>
                                        <p:tgtEl>
                                          <p:spTgt spid="185"/>
                                        </p:tgtEl>
                                      </p:cBhvr>
                                      <p:by x="130000" y="130000"/>
                                    </p:animScale>
                                  </p:childTnLst>
                                </p:cTn>
                              </p:par>
                              <p:par>
                                <p:cTn id="125" presetID="23" presetClass="entr" presetSubtype="16" fill="hold" grpId="0" nodeType="withEffect">
                                  <p:stCondLst>
                                    <p:cond delay="500"/>
                                  </p:stCondLst>
                                  <p:childTnLst>
                                    <p:set>
                                      <p:cBhvr>
                                        <p:cTn id="126" dur="1" fill="hold">
                                          <p:stCondLst>
                                            <p:cond delay="0"/>
                                          </p:stCondLst>
                                        </p:cTn>
                                        <p:tgtEl>
                                          <p:spTgt spid="149"/>
                                        </p:tgtEl>
                                        <p:attrNameLst>
                                          <p:attrName>style.visibility</p:attrName>
                                        </p:attrNameLst>
                                      </p:cBhvr>
                                      <p:to>
                                        <p:strVal val="visible"/>
                                      </p:to>
                                    </p:set>
                                    <p:anim calcmode="lin" valueType="num">
                                      <p:cBhvr>
                                        <p:cTn id="127" dur="500" fill="hold"/>
                                        <p:tgtEl>
                                          <p:spTgt spid="149"/>
                                        </p:tgtEl>
                                        <p:attrNameLst>
                                          <p:attrName>ppt_w</p:attrName>
                                        </p:attrNameLst>
                                      </p:cBhvr>
                                      <p:tavLst>
                                        <p:tav tm="0">
                                          <p:val>
                                            <p:fltVal val="0"/>
                                          </p:val>
                                        </p:tav>
                                        <p:tav tm="100000">
                                          <p:val>
                                            <p:strVal val="#ppt_w"/>
                                          </p:val>
                                        </p:tav>
                                      </p:tavLst>
                                    </p:anim>
                                    <p:anim calcmode="lin" valueType="num">
                                      <p:cBhvr>
                                        <p:cTn id="128" dur="500" fill="hold"/>
                                        <p:tgtEl>
                                          <p:spTgt spid="149"/>
                                        </p:tgtEl>
                                        <p:attrNameLst>
                                          <p:attrName>ppt_h</p:attrName>
                                        </p:attrNameLst>
                                      </p:cBhvr>
                                      <p:tavLst>
                                        <p:tav tm="0">
                                          <p:val>
                                            <p:fltVal val="0"/>
                                          </p:val>
                                        </p:tav>
                                        <p:tav tm="100000">
                                          <p:val>
                                            <p:strVal val="#ppt_h"/>
                                          </p:val>
                                        </p:tav>
                                      </p:tavLst>
                                    </p:anim>
                                  </p:childTnLst>
                                </p:cTn>
                              </p:par>
                              <p:par>
                                <p:cTn id="129" presetID="6" presetClass="emph" presetSubtype="0" autoRev="1" fill="hold" grpId="1" nodeType="withEffect">
                                  <p:stCondLst>
                                    <p:cond delay="1000"/>
                                  </p:stCondLst>
                                  <p:childTnLst>
                                    <p:animScale>
                                      <p:cBhvr>
                                        <p:cTn id="130" dur="100" fill="hold"/>
                                        <p:tgtEl>
                                          <p:spTgt spid="149"/>
                                        </p:tgtEl>
                                      </p:cBhvr>
                                      <p:by x="130000" y="130000"/>
                                    </p:animScale>
                                  </p:childTnLst>
                                </p:cTn>
                              </p:par>
                              <p:par>
                                <p:cTn id="131" presetID="23" presetClass="entr" presetSubtype="16" fill="hold" grpId="0" nodeType="withEffect">
                                  <p:stCondLst>
                                    <p:cond delay="1250"/>
                                  </p:stCondLst>
                                  <p:childTnLst>
                                    <p:set>
                                      <p:cBhvr>
                                        <p:cTn id="132" dur="1" fill="hold">
                                          <p:stCondLst>
                                            <p:cond delay="0"/>
                                          </p:stCondLst>
                                        </p:cTn>
                                        <p:tgtEl>
                                          <p:spTgt spid="45"/>
                                        </p:tgtEl>
                                        <p:attrNameLst>
                                          <p:attrName>style.visibility</p:attrName>
                                        </p:attrNameLst>
                                      </p:cBhvr>
                                      <p:to>
                                        <p:strVal val="visible"/>
                                      </p:to>
                                    </p:set>
                                    <p:anim calcmode="lin" valueType="num">
                                      <p:cBhvr>
                                        <p:cTn id="133" dur="500" fill="hold"/>
                                        <p:tgtEl>
                                          <p:spTgt spid="45"/>
                                        </p:tgtEl>
                                        <p:attrNameLst>
                                          <p:attrName>ppt_w</p:attrName>
                                        </p:attrNameLst>
                                      </p:cBhvr>
                                      <p:tavLst>
                                        <p:tav tm="0">
                                          <p:val>
                                            <p:fltVal val="0"/>
                                          </p:val>
                                        </p:tav>
                                        <p:tav tm="100000">
                                          <p:val>
                                            <p:strVal val="#ppt_w"/>
                                          </p:val>
                                        </p:tav>
                                      </p:tavLst>
                                    </p:anim>
                                    <p:anim calcmode="lin" valueType="num">
                                      <p:cBhvr>
                                        <p:cTn id="134" dur="500" fill="hold"/>
                                        <p:tgtEl>
                                          <p:spTgt spid="45"/>
                                        </p:tgtEl>
                                        <p:attrNameLst>
                                          <p:attrName>ppt_h</p:attrName>
                                        </p:attrNameLst>
                                      </p:cBhvr>
                                      <p:tavLst>
                                        <p:tav tm="0">
                                          <p:val>
                                            <p:fltVal val="0"/>
                                          </p:val>
                                        </p:tav>
                                        <p:tav tm="100000">
                                          <p:val>
                                            <p:strVal val="#ppt_h"/>
                                          </p:val>
                                        </p:tav>
                                      </p:tavLst>
                                    </p:anim>
                                  </p:childTnLst>
                                </p:cTn>
                              </p:par>
                              <p:par>
                                <p:cTn id="135" presetID="6" presetClass="emph" presetSubtype="0" autoRev="1" fill="hold" grpId="1" nodeType="withEffect">
                                  <p:stCondLst>
                                    <p:cond delay="1750"/>
                                  </p:stCondLst>
                                  <p:childTnLst>
                                    <p:animScale>
                                      <p:cBhvr>
                                        <p:cTn id="136" dur="100" fill="hold"/>
                                        <p:tgtEl>
                                          <p:spTgt spid="45"/>
                                        </p:tgtEl>
                                      </p:cBhvr>
                                      <p:by x="130000" y="130000"/>
                                    </p:animScale>
                                  </p:childTnLst>
                                </p:cTn>
                              </p:par>
                              <p:par>
                                <p:cTn id="137" presetID="22" presetClass="entr" presetSubtype="4" fill="hold" grpId="0" nodeType="withEffect">
                                  <p:stCondLst>
                                    <p:cond delay="1500"/>
                                  </p:stCondLst>
                                  <p:childTnLst>
                                    <p:set>
                                      <p:cBhvr>
                                        <p:cTn id="138" dur="1" fill="hold">
                                          <p:stCondLst>
                                            <p:cond delay="0"/>
                                          </p:stCondLst>
                                        </p:cTn>
                                        <p:tgtEl>
                                          <p:spTgt spid="10"/>
                                        </p:tgtEl>
                                        <p:attrNameLst>
                                          <p:attrName>style.visibility</p:attrName>
                                        </p:attrNameLst>
                                      </p:cBhvr>
                                      <p:to>
                                        <p:strVal val="visible"/>
                                      </p:to>
                                    </p:set>
                                    <p:animEffect transition="in" filter="wipe(down)">
                                      <p:cBhvr>
                                        <p:cTn id="139" dur="1000"/>
                                        <p:tgtEl>
                                          <p:spTgt spid="10"/>
                                        </p:tgtEl>
                                      </p:cBhvr>
                                    </p:animEffect>
                                  </p:childTnLst>
                                </p:cTn>
                              </p:par>
                              <p:par>
                                <p:cTn id="140" presetID="22" presetClass="entr" presetSubtype="1" fill="hold" grpId="0" nodeType="withEffect">
                                  <p:stCondLst>
                                    <p:cond delay="2250"/>
                                  </p:stCondLst>
                                  <p:childTnLst>
                                    <p:set>
                                      <p:cBhvr>
                                        <p:cTn id="141" dur="1" fill="hold">
                                          <p:stCondLst>
                                            <p:cond delay="0"/>
                                          </p:stCondLst>
                                        </p:cTn>
                                        <p:tgtEl>
                                          <p:spTgt spid="93"/>
                                        </p:tgtEl>
                                        <p:attrNameLst>
                                          <p:attrName>style.visibility</p:attrName>
                                        </p:attrNameLst>
                                      </p:cBhvr>
                                      <p:to>
                                        <p:strVal val="visible"/>
                                      </p:to>
                                    </p:set>
                                    <p:animEffect transition="in" filter="wipe(up)">
                                      <p:cBhvr>
                                        <p:cTn id="142" dur="1000"/>
                                        <p:tgtEl>
                                          <p:spTgt spid="93"/>
                                        </p:tgtEl>
                                      </p:cBhvr>
                                    </p:animEffect>
                                  </p:childTnLst>
                                </p:cTn>
                              </p:par>
                              <p:par>
                                <p:cTn id="143" presetID="22" presetClass="entr" presetSubtype="8" fill="hold" grpId="0" nodeType="withEffect">
                                  <p:stCondLst>
                                    <p:cond delay="1750"/>
                                  </p:stCondLst>
                                  <p:childTnLst>
                                    <p:set>
                                      <p:cBhvr>
                                        <p:cTn id="144" dur="1" fill="hold">
                                          <p:stCondLst>
                                            <p:cond delay="0"/>
                                          </p:stCondLst>
                                        </p:cTn>
                                        <p:tgtEl>
                                          <p:spTgt spid="101"/>
                                        </p:tgtEl>
                                        <p:attrNameLst>
                                          <p:attrName>style.visibility</p:attrName>
                                        </p:attrNameLst>
                                      </p:cBhvr>
                                      <p:to>
                                        <p:strVal val="visible"/>
                                      </p:to>
                                    </p:set>
                                    <p:animEffect transition="in" filter="wipe(left)">
                                      <p:cBhvr>
                                        <p:cTn id="145" dur="500"/>
                                        <p:tgtEl>
                                          <p:spTgt spid="101"/>
                                        </p:tgtEl>
                                      </p:cBhvr>
                                    </p:animEffect>
                                  </p:childTnLst>
                                </p:cTn>
                              </p:par>
                              <p:par>
                                <p:cTn id="146" presetID="22" presetClass="entr" presetSubtype="1" fill="hold" grpId="0" nodeType="withEffect">
                                  <p:stCondLst>
                                    <p:cond delay="2500"/>
                                  </p:stCondLst>
                                  <p:childTnLst>
                                    <p:set>
                                      <p:cBhvr>
                                        <p:cTn id="147" dur="1" fill="hold">
                                          <p:stCondLst>
                                            <p:cond delay="0"/>
                                          </p:stCondLst>
                                        </p:cTn>
                                        <p:tgtEl>
                                          <p:spTgt spid="11"/>
                                        </p:tgtEl>
                                        <p:attrNameLst>
                                          <p:attrName>style.visibility</p:attrName>
                                        </p:attrNameLst>
                                      </p:cBhvr>
                                      <p:to>
                                        <p:strVal val="visible"/>
                                      </p:to>
                                    </p:set>
                                    <p:animEffect transition="in" filter="wipe(up)">
                                      <p:cBhvr>
                                        <p:cTn id="148" dur="1250"/>
                                        <p:tgtEl>
                                          <p:spTgt spid="11"/>
                                        </p:tgtEl>
                                      </p:cBhvr>
                                    </p:animEffect>
                                  </p:childTnLst>
                                </p:cTn>
                              </p:par>
                              <p:par>
                                <p:cTn id="149" presetID="22" presetClass="entr" presetSubtype="4" fill="hold" grpId="0" nodeType="withEffect">
                                  <p:stCondLst>
                                    <p:cond delay="750"/>
                                  </p:stCondLst>
                                  <p:childTnLst>
                                    <p:set>
                                      <p:cBhvr>
                                        <p:cTn id="150" dur="1" fill="hold">
                                          <p:stCondLst>
                                            <p:cond delay="0"/>
                                          </p:stCondLst>
                                        </p:cTn>
                                        <p:tgtEl>
                                          <p:spTgt spid="91"/>
                                        </p:tgtEl>
                                        <p:attrNameLst>
                                          <p:attrName>style.visibility</p:attrName>
                                        </p:attrNameLst>
                                      </p:cBhvr>
                                      <p:to>
                                        <p:strVal val="visible"/>
                                      </p:to>
                                    </p:set>
                                    <p:animEffect transition="in" filter="wipe(down)">
                                      <p:cBhvr>
                                        <p:cTn id="151" dur="500"/>
                                        <p:tgtEl>
                                          <p:spTgt spid="91"/>
                                        </p:tgtEl>
                                      </p:cBhvr>
                                    </p:animEffect>
                                  </p:childTnLst>
                                </p:cTn>
                              </p:par>
                              <p:par>
                                <p:cTn id="152" presetID="2" presetClass="entr" presetSubtype="2" decel="100000" fill="hold" grpId="0" nodeType="withEffect">
                                  <p:stCondLst>
                                    <p:cond delay="500"/>
                                  </p:stCondLst>
                                  <p:childTnLst>
                                    <p:set>
                                      <p:cBhvr>
                                        <p:cTn id="153" dur="1" fill="hold">
                                          <p:stCondLst>
                                            <p:cond delay="0"/>
                                          </p:stCondLst>
                                        </p:cTn>
                                        <p:tgtEl>
                                          <p:spTgt spid="8"/>
                                        </p:tgtEl>
                                        <p:attrNameLst>
                                          <p:attrName>style.visibility</p:attrName>
                                        </p:attrNameLst>
                                      </p:cBhvr>
                                      <p:to>
                                        <p:strVal val="visible"/>
                                      </p:to>
                                    </p:set>
                                    <p:anim calcmode="lin" valueType="num">
                                      <p:cBhvr additive="base">
                                        <p:cTn id="154" dur="1000" fill="hold"/>
                                        <p:tgtEl>
                                          <p:spTgt spid="8"/>
                                        </p:tgtEl>
                                        <p:attrNameLst>
                                          <p:attrName>ppt_x</p:attrName>
                                        </p:attrNameLst>
                                      </p:cBhvr>
                                      <p:tavLst>
                                        <p:tav tm="0">
                                          <p:val>
                                            <p:strVal val="1+#ppt_w/2"/>
                                          </p:val>
                                        </p:tav>
                                        <p:tav tm="100000">
                                          <p:val>
                                            <p:strVal val="#ppt_x"/>
                                          </p:val>
                                        </p:tav>
                                      </p:tavLst>
                                    </p:anim>
                                    <p:anim calcmode="lin" valueType="num">
                                      <p:cBhvr additive="base">
                                        <p:cTn id="155" dur="1000" fill="hold"/>
                                        <p:tgtEl>
                                          <p:spTgt spid="8"/>
                                        </p:tgtEl>
                                        <p:attrNameLst>
                                          <p:attrName>ppt_y</p:attrName>
                                        </p:attrNameLst>
                                      </p:cBhvr>
                                      <p:tavLst>
                                        <p:tav tm="0">
                                          <p:val>
                                            <p:strVal val="#ppt_y"/>
                                          </p:val>
                                        </p:tav>
                                        <p:tav tm="100000">
                                          <p:val>
                                            <p:strVal val="#ppt_y"/>
                                          </p:val>
                                        </p:tav>
                                      </p:tavLst>
                                    </p:anim>
                                  </p:childTnLst>
                                </p:cTn>
                              </p:par>
                              <p:par>
                                <p:cTn id="156" presetID="2" presetClass="entr" presetSubtype="2" decel="100000" fill="hold" grpId="0" nodeType="withEffect">
                                  <p:stCondLst>
                                    <p:cond delay="1250"/>
                                  </p:stCondLst>
                                  <p:childTnLst>
                                    <p:set>
                                      <p:cBhvr>
                                        <p:cTn id="157" dur="1" fill="hold">
                                          <p:stCondLst>
                                            <p:cond delay="0"/>
                                          </p:stCondLst>
                                        </p:cTn>
                                        <p:tgtEl>
                                          <p:spTgt spid="4">
                                            <p:txEl>
                                              <p:pRg st="0" end="0"/>
                                            </p:txEl>
                                          </p:spTgt>
                                        </p:tgtEl>
                                        <p:attrNameLst>
                                          <p:attrName>style.visibility</p:attrName>
                                        </p:attrNameLst>
                                      </p:cBhvr>
                                      <p:to>
                                        <p:strVal val="visible"/>
                                      </p:to>
                                    </p:set>
                                    <p:anim calcmode="lin" valueType="num">
                                      <p:cBhvr additive="base">
                                        <p:cTn id="158"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93" grpId="0" animBg="1"/>
      <p:bldP spid="93" grpId="1" animBg="1"/>
      <p:bldP spid="10" grpId="0" animBg="1"/>
      <p:bldP spid="10" grpId="1" animBg="1"/>
      <p:bldP spid="11" grpId="0" animBg="1"/>
      <p:bldP spid="11" grpId="1" animBg="1"/>
      <p:bldP spid="91" grpId="0" animBg="1"/>
      <p:bldP spid="91" grpId="1" animBg="1"/>
      <p:bldP spid="45" grpId="0" animBg="1"/>
      <p:bldP spid="45" grpId="1" animBg="1"/>
      <p:bldP spid="45" grpId="2" animBg="1"/>
      <p:bldP spid="45" grpId="3" animBg="1"/>
      <p:bldP spid="133" grpId="0" animBg="1"/>
      <p:bldP spid="133" grpId="1" animBg="1"/>
      <p:bldP spid="133" grpId="2" animBg="1"/>
      <p:bldP spid="133" grpId="3" animBg="1"/>
      <p:bldP spid="149" grpId="0" animBg="1"/>
      <p:bldP spid="149" grpId="1" animBg="1"/>
      <p:bldP spid="149" grpId="2" animBg="1"/>
      <p:bldP spid="149" grpId="3" animBg="1"/>
      <p:bldP spid="185" grpId="0" animBg="1"/>
      <p:bldP spid="185" grpId="1" animBg="1"/>
      <p:bldP spid="185" grpId="2" animBg="1"/>
      <p:bldP spid="185" grpId="3" animBg="1"/>
      <p:bldP spid="4" grpId="0" build="p">
        <p:tmplLst>
          <p:tmpl lvl="1">
            <p:tnLst>
              <p:par>
                <p:cTn presetID="2" presetClass="entr" presetSubtype="2" decel="10000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1+#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1+#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fety Chapterslide">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884"/>
            <a:ext cx="1825821" cy="222690"/>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err="1"/>
              <a:t>Savety</a:t>
            </a:r>
            <a:r>
              <a:rPr lang="nl-NL"/>
              <a:t> </a:t>
            </a:r>
            <a:r>
              <a:rPr lang="nl-NL" err="1"/>
              <a:t>Chapterslide</a:t>
            </a:r>
            <a:endParaRPr lang="nl-NL"/>
          </a:p>
        </p:txBody>
      </p:sp>
      <p:sp>
        <p:nvSpPr>
          <p:cNvPr id="4" name="Ondertitel 2">
            <a:extLst>
              <a:ext uri="{FF2B5EF4-FFF2-40B4-BE49-F238E27FC236}">
                <a16:creationId xmlns:a16="http://schemas.microsoft.com/office/drawing/2014/main" id="{3EADF1F4-5125-EF94-5EC9-23A2C4C97C89}"/>
              </a:ext>
            </a:extLst>
          </p:cNvPr>
          <p:cNvSpPr>
            <a:spLocks noGrp="1"/>
          </p:cNvSpPr>
          <p:nvPr>
            <p:ph type="subTitle" idx="1" hasCustomPrompt="1"/>
          </p:nvPr>
        </p:nvSpPr>
        <p:spPr>
          <a:xfrm>
            <a:off x="5224375" y="3796912"/>
            <a:ext cx="6246812" cy="2008576"/>
          </a:xfrm>
        </p:spPr>
        <p:txBody>
          <a:bodyPr anchor="t"/>
          <a:lstStyle>
            <a:lvl1pPr marL="0" indent="0" algn="l">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Type </a:t>
            </a:r>
            <a:r>
              <a:rPr lang="nl-NL" noProof="0" err="1"/>
              <a:t>your</a:t>
            </a:r>
            <a:r>
              <a:rPr lang="nl-NL" noProof="0"/>
              <a:t> intro </a:t>
            </a:r>
            <a:r>
              <a:rPr lang="nl-NL" noProof="0" err="1"/>
              <a:t>text</a:t>
            </a:r>
            <a:r>
              <a:rPr lang="nl-NL" noProof="0"/>
              <a:t> here</a:t>
            </a:r>
          </a:p>
        </p:txBody>
      </p:sp>
      <p:sp>
        <p:nvSpPr>
          <p:cNvPr id="8" name="Tijdelijke aanduiding voor tekst 7">
            <a:extLst>
              <a:ext uri="{FF2B5EF4-FFF2-40B4-BE49-F238E27FC236}">
                <a16:creationId xmlns:a16="http://schemas.microsoft.com/office/drawing/2014/main" id="{8D497951-91A4-6F78-95D7-83AF473F0690}"/>
              </a:ext>
            </a:extLst>
          </p:cNvPr>
          <p:cNvSpPr>
            <a:spLocks noGrp="1"/>
          </p:cNvSpPr>
          <p:nvPr>
            <p:ph type="body" sz="quarter" idx="10" hasCustomPrompt="1"/>
          </p:nvPr>
        </p:nvSpPr>
        <p:spPr>
          <a:xfrm>
            <a:off x="5224463" y="2461315"/>
            <a:ext cx="6246812" cy="1119195"/>
          </a:xfrm>
        </p:spPr>
        <p:txBody>
          <a:bodyPr anchor="b"/>
          <a:lstStyle>
            <a:lvl1pPr marL="0" indent="0">
              <a:lnSpc>
                <a:spcPct val="80000"/>
              </a:lnSpc>
              <a:spcBef>
                <a:spcPts val="0"/>
              </a:spcBef>
              <a:spcAft>
                <a:spcPts val="0"/>
              </a:spcAft>
              <a:buFontTx/>
              <a:buNone/>
              <a:defRPr sz="6000" b="1" i="0">
                <a:solidFill>
                  <a:schemeClr val="bg1"/>
                </a:solidFill>
                <a:latin typeface="PP Object Sans Heavy" pitchFamily="2" charset="77"/>
              </a:defRPr>
            </a:lvl1pPr>
          </a:lstStyle>
          <a:p>
            <a:pPr lvl="0"/>
            <a:r>
              <a:rPr lang="nl-NL" err="1"/>
              <a:t>Place</a:t>
            </a:r>
            <a:r>
              <a:rPr lang="nl-NL"/>
              <a:t> a </a:t>
            </a:r>
            <a:r>
              <a:rPr lang="nl-NL" err="1"/>
              <a:t>title</a:t>
            </a:r>
            <a:r>
              <a:rPr lang="nl-NL"/>
              <a:t> here</a:t>
            </a:r>
          </a:p>
        </p:txBody>
      </p:sp>
      <p:sp>
        <p:nvSpPr>
          <p:cNvPr id="3" name="Tijdelijke aanduiding voor datum 2">
            <a:extLst>
              <a:ext uri="{FF2B5EF4-FFF2-40B4-BE49-F238E27FC236}">
                <a16:creationId xmlns:a16="http://schemas.microsoft.com/office/drawing/2014/main" id="{E4916E59-B176-64A9-81D3-B727DDABC76D}"/>
              </a:ext>
            </a:extLst>
          </p:cNvPr>
          <p:cNvSpPr>
            <a:spLocks noGrp="1"/>
          </p:cNvSpPr>
          <p:nvPr>
            <p:ph type="dt" sz="half" idx="11"/>
          </p:nvPr>
        </p:nvSpPr>
        <p:spPr/>
        <p:txBody>
          <a:bodyPr/>
          <a:lstStyle>
            <a:lvl1pPr>
              <a:defRPr>
                <a:solidFill>
                  <a:schemeClr val="bg1"/>
                </a:solidFill>
              </a:defRPr>
            </a:lvl1pPr>
          </a:lstStyle>
          <a:p>
            <a:fld id="{9A8012E2-75EB-5F48-9D7B-AD7459EB3C67}" type="datetime1">
              <a:rPr lang="en-US" smtClean="0"/>
              <a:t>11/13/2025</a:t>
            </a:fld>
            <a:endParaRPr lang="nl-NL"/>
          </a:p>
        </p:txBody>
      </p:sp>
      <p:sp>
        <p:nvSpPr>
          <p:cNvPr id="6" name="Tijdelijke aanduiding voor dianummer 5">
            <a:extLst>
              <a:ext uri="{FF2B5EF4-FFF2-40B4-BE49-F238E27FC236}">
                <a16:creationId xmlns:a16="http://schemas.microsoft.com/office/drawing/2014/main" id="{CAF778C9-CAE8-7918-016E-EB9E476D72ED}"/>
              </a:ext>
            </a:extLst>
          </p:cNvPr>
          <p:cNvSpPr>
            <a:spLocks noGrp="1"/>
          </p:cNvSpPr>
          <p:nvPr>
            <p:ph type="sldNum" sz="quarter" idx="13"/>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5" name="Tijdelijke aanduiding voor voettekst 4">
            <a:extLst>
              <a:ext uri="{FF2B5EF4-FFF2-40B4-BE49-F238E27FC236}">
                <a16:creationId xmlns:a16="http://schemas.microsoft.com/office/drawing/2014/main" id="{C1B10C7A-F802-CF96-5303-C274298F1CC3}"/>
              </a:ext>
            </a:extLst>
          </p:cNvPr>
          <p:cNvSpPr>
            <a:spLocks noGrp="1"/>
          </p:cNvSpPr>
          <p:nvPr>
            <p:ph type="ftr" sz="quarter" idx="12"/>
          </p:nvPr>
        </p:nvSpPr>
        <p:spPr/>
        <p:txBody>
          <a:bodyPr/>
          <a:lstStyle>
            <a:lvl1pPr>
              <a:defRPr>
                <a:solidFill>
                  <a:schemeClr val="bg1"/>
                </a:solidFill>
              </a:defRPr>
            </a:lvl1pPr>
          </a:lstStyle>
          <a:p>
            <a:r>
              <a:rPr lang="nl-NL"/>
              <a:t>TNO Demo presentatie 2022</a:t>
            </a:r>
          </a:p>
        </p:txBody>
      </p:sp>
      <p:sp>
        <p:nvSpPr>
          <p:cNvPr id="7" name="Tijdelijke aanduiding voor tekst 8">
            <a:extLst>
              <a:ext uri="{FF2B5EF4-FFF2-40B4-BE49-F238E27FC236}">
                <a16:creationId xmlns:a16="http://schemas.microsoft.com/office/drawing/2014/main" id="{A30005D6-AD1B-7DAF-3F6A-1E562F24184F}"/>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99" name="Vrije vorm: vorm 198">
            <a:extLst>
              <a:ext uri="{FF2B5EF4-FFF2-40B4-BE49-F238E27FC236}">
                <a16:creationId xmlns:a16="http://schemas.microsoft.com/office/drawing/2014/main" id="{DA4DCB9A-3518-492E-491B-070B3C941B2C}"/>
              </a:ext>
            </a:extLst>
          </p:cNvPr>
          <p:cNvSpPr/>
          <p:nvPr userDrawn="1"/>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200" name="Vrije vorm: vorm 199">
            <a:extLst>
              <a:ext uri="{FF2B5EF4-FFF2-40B4-BE49-F238E27FC236}">
                <a16:creationId xmlns:a16="http://schemas.microsoft.com/office/drawing/2014/main" id="{66BD6044-F5A6-24F5-5873-8924457A6144}"/>
              </a:ext>
            </a:extLst>
          </p:cNvPr>
          <p:cNvSpPr/>
          <p:nvPr userDrawn="1"/>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sp>
        <p:nvSpPr>
          <p:cNvPr id="201" name="Vrije vorm: vorm 200">
            <a:extLst>
              <a:ext uri="{FF2B5EF4-FFF2-40B4-BE49-F238E27FC236}">
                <a16:creationId xmlns:a16="http://schemas.microsoft.com/office/drawing/2014/main" id="{9F6C90A3-0002-E481-44AC-60CB53D8F16A}"/>
              </a:ext>
            </a:extLst>
          </p:cNvPr>
          <p:cNvSpPr/>
          <p:nvPr userDrawn="1"/>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202" name="Vrije vorm: vorm 201">
            <a:extLst>
              <a:ext uri="{FF2B5EF4-FFF2-40B4-BE49-F238E27FC236}">
                <a16:creationId xmlns:a16="http://schemas.microsoft.com/office/drawing/2014/main" id="{044CD1CF-45C0-0BD0-9AF3-84B4A8898D81}"/>
              </a:ext>
            </a:extLst>
          </p:cNvPr>
          <p:cNvSpPr/>
          <p:nvPr userDrawn="1"/>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2EE532C-1DE4-AC72-55B4-ACDD05865D68}"/>
              </a:ext>
            </a:extLst>
          </p:cNvPr>
          <p:cNvSpPr/>
          <p:nvPr userDrawn="1"/>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205" name="Vrije vorm: vorm 204">
            <a:extLst>
              <a:ext uri="{FF2B5EF4-FFF2-40B4-BE49-F238E27FC236}">
                <a16:creationId xmlns:a16="http://schemas.microsoft.com/office/drawing/2014/main" id="{611B11BA-32A1-7E3E-C195-2D7D21E51873}"/>
              </a:ext>
            </a:extLst>
          </p:cNvPr>
          <p:cNvSpPr/>
          <p:nvPr userDrawn="1"/>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206" name="Vrije vorm: vorm 205">
            <a:extLst>
              <a:ext uri="{FF2B5EF4-FFF2-40B4-BE49-F238E27FC236}">
                <a16:creationId xmlns:a16="http://schemas.microsoft.com/office/drawing/2014/main" id="{CC9FBA80-620C-87DD-FB22-45C4C7C8B746}"/>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sp>
        <p:nvSpPr>
          <p:cNvPr id="207" name="Vrije vorm: vorm 206">
            <a:extLst>
              <a:ext uri="{FF2B5EF4-FFF2-40B4-BE49-F238E27FC236}">
                <a16:creationId xmlns:a16="http://schemas.microsoft.com/office/drawing/2014/main" id="{7037854E-75B4-C923-AC3F-58DA7DA9142C}"/>
              </a:ext>
            </a:extLst>
          </p:cNvPr>
          <p:cNvSpPr/>
          <p:nvPr userDrawn="1"/>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nl-NL" b="0" i="0">
              <a:latin typeface="Arial" panose="020B0604020202020204" pitchFamily="34" charset="0"/>
            </a:endParaRPr>
          </a:p>
        </p:txBody>
      </p:sp>
      <p:sp>
        <p:nvSpPr>
          <p:cNvPr id="208" name="Vrije vorm: vorm 207">
            <a:extLst>
              <a:ext uri="{FF2B5EF4-FFF2-40B4-BE49-F238E27FC236}">
                <a16:creationId xmlns:a16="http://schemas.microsoft.com/office/drawing/2014/main" id="{4785A4BE-44E6-1F94-B79E-699A4977C032}"/>
              </a:ext>
            </a:extLst>
          </p:cNvPr>
          <p:cNvSpPr/>
          <p:nvPr userDrawn="1"/>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nl-NL" b="0" i="0">
              <a:latin typeface="Arial" panose="020B0604020202020204" pitchFamily="34" charset="0"/>
            </a:endParaRPr>
          </a:p>
        </p:txBody>
      </p:sp>
      <p:sp>
        <p:nvSpPr>
          <p:cNvPr id="209" name="Vrije vorm: vorm 208">
            <a:extLst>
              <a:ext uri="{FF2B5EF4-FFF2-40B4-BE49-F238E27FC236}">
                <a16:creationId xmlns:a16="http://schemas.microsoft.com/office/drawing/2014/main" id="{983560CB-A6A2-C91C-AB0E-E404014FAE7C}"/>
              </a:ext>
            </a:extLst>
          </p:cNvPr>
          <p:cNvSpPr/>
          <p:nvPr userDrawn="1"/>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210" name="Groep 209">
            <a:extLst>
              <a:ext uri="{FF2B5EF4-FFF2-40B4-BE49-F238E27FC236}">
                <a16:creationId xmlns:a16="http://schemas.microsoft.com/office/drawing/2014/main" id="{0D0F7CDF-9114-8D48-F0A8-FDE7FADABFC2}"/>
              </a:ext>
            </a:extLst>
          </p:cNvPr>
          <p:cNvGrpSpPr>
            <a:grpSpLocks/>
          </p:cNvGrpSpPr>
          <p:nvPr userDrawn="1"/>
        </p:nvGrpSpPr>
        <p:grpSpPr>
          <a:xfrm>
            <a:off x="2955752" y="268654"/>
            <a:ext cx="151965" cy="151965"/>
            <a:chOff x="2955752" y="268654"/>
            <a:chExt cx="151965" cy="151965"/>
          </a:xfrm>
        </p:grpSpPr>
        <p:sp>
          <p:nvSpPr>
            <p:cNvPr id="211" name="Vrije vorm: vorm 210">
              <a:extLst>
                <a:ext uri="{FF2B5EF4-FFF2-40B4-BE49-F238E27FC236}">
                  <a16:creationId xmlns:a16="http://schemas.microsoft.com/office/drawing/2014/main" id="{6E8EADEF-7A00-5BBB-1AD1-E81E06402F4B}"/>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12" name="Vrije vorm: vorm 211">
              <a:extLst>
                <a:ext uri="{FF2B5EF4-FFF2-40B4-BE49-F238E27FC236}">
                  <a16:creationId xmlns:a16="http://schemas.microsoft.com/office/drawing/2014/main" id="{D3F0FB5F-F895-5B19-5524-7313F33E0FF3}"/>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213" name="Vrije vorm: vorm 212">
            <a:extLst>
              <a:ext uri="{FF2B5EF4-FFF2-40B4-BE49-F238E27FC236}">
                <a16:creationId xmlns:a16="http://schemas.microsoft.com/office/drawing/2014/main" id="{FC194535-045E-AABB-AB5A-034C0B9B6518}"/>
              </a:ext>
            </a:extLst>
          </p:cNvPr>
          <p:cNvSpPr/>
          <p:nvPr userDrawn="1"/>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214" name="Groep 213">
            <a:extLst>
              <a:ext uri="{FF2B5EF4-FFF2-40B4-BE49-F238E27FC236}">
                <a16:creationId xmlns:a16="http://schemas.microsoft.com/office/drawing/2014/main" id="{D946CC8A-AE2E-9310-CC78-563D3094A182}"/>
              </a:ext>
            </a:extLst>
          </p:cNvPr>
          <p:cNvGrpSpPr/>
          <p:nvPr userDrawn="1"/>
        </p:nvGrpSpPr>
        <p:grpSpPr>
          <a:xfrm>
            <a:off x="2195927" y="1028479"/>
            <a:ext cx="151965" cy="151965"/>
            <a:chOff x="2195927" y="1028479"/>
            <a:chExt cx="151965" cy="151965"/>
          </a:xfrm>
        </p:grpSpPr>
        <p:sp>
          <p:nvSpPr>
            <p:cNvPr id="215" name="Vrije vorm: vorm 214">
              <a:extLst>
                <a:ext uri="{FF2B5EF4-FFF2-40B4-BE49-F238E27FC236}">
                  <a16:creationId xmlns:a16="http://schemas.microsoft.com/office/drawing/2014/main" id="{2DBD8FA7-E56C-15BC-AE0F-DF045C1F4298}"/>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16" name="Vrije vorm: vorm 215">
              <a:extLst>
                <a:ext uri="{FF2B5EF4-FFF2-40B4-BE49-F238E27FC236}">
                  <a16:creationId xmlns:a16="http://schemas.microsoft.com/office/drawing/2014/main" id="{C752EA03-4916-8931-168E-AACF86F6B04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17" name="Groep 216">
            <a:extLst>
              <a:ext uri="{FF2B5EF4-FFF2-40B4-BE49-F238E27FC236}">
                <a16:creationId xmlns:a16="http://schemas.microsoft.com/office/drawing/2014/main" id="{7263BB18-03A0-98CC-826D-AFA17B9D0B3D}"/>
              </a:ext>
            </a:extLst>
          </p:cNvPr>
          <p:cNvGrpSpPr/>
          <p:nvPr userDrawn="1"/>
        </p:nvGrpSpPr>
        <p:grpSpPr>
          <a:xfrm>
            <a:off x="1436100" y="1788305"/>
            <a:ext cx="151965" cy="151965"/>
            <a:chOff x="1436100" y="1788305"/>
            <a:chExt cx="151965" cy="151965"/>
          </a:xfrm>
        </p:grpSpPr>
        <p:sp>
          <p:nvSpPr>
            <p:cNvPr id="218" name="Vrije vorm: vorm 217">
              <a:extLst>
                <a:ext uri="{FF2B5EF4-FFF2-40B4-BE49-F238E27FC236}">
                  <a16:creationId xmlns:a16="http://schemas.microsoft.com/office/drawing/2014/main" id="{841A6FB6-20C7-96B7-3CE8-49879D56999B}"/>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19" name="Vrije vorm: vorm 218">
              <a:extLst>
                <a:ext uri="{FF2B5EF4-FFF2-40B4-BE49-F238E27FC236}">
                  <a16:creationId xmlns:a16="http://schemas.microsoft.com/office/drawing/2014/main" id="{12758EA2-9E70-906C-2320-35C9010808BB}"/>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220" name="Vrije vorm: vorm 219">
            <a:extLst>
              <a:ext uri="{FF2B5EF4-FFF2-40B4-BE49-F238E27FC236}">
                <a16:creationId xmlns:a16="http://schemas.microsoft.com/office/drawing/2014/main" id="{9CC7C6EA-5DD0-6DC1-1BB4-466FABF9A76F}"/>
              </a:ext>
            </a:extLst>
          </p:cNvPr>
          <p:cNvSpPr/>
          <p:nvPr userDrawn="1"/>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221" name="Groep 220">
            <a:extLst>
              <a:ext uri="{FF2B5EF4-FFF2-40B4-BE49-F238E27FC236}">
                <a16:creationId xmlns:a16="http://schemas.microsoft.com/office/drawing/2014/main" id="{16BC04A4-DAFE-D786-2AFA-86202D66D994}"/>
              </a:ext>
            </a:extLst>
          </p:cNvPr>
          <p:cNvGrpSpPr/>
          <p:nvPr userDrawn="1"/>
        </p:nvGrpSpPr>
        <p:grpSpPr>
          <a:xfrm>
            <a:off x="676275" y="2548131"/>
            <a:ext cx="151965" cy="151965"/>
            <a:chOff x="676275" y="2548131"/>
            <a:chExt cx="151965" cy="151965"/>
          </a:xfrm>
        </p:grpSpPr>
        <p:sp>
          <p:nvSpPr>
            <p:cNvPr id="222" name="Vrije vorm: vorm 221">
              <a:extLst>
                <a:ext uri="{FF2B5EF4-FFF2-40B4-BE49-F238E27FC236}">
                  <a16:creationId xmlns:a16="http://schemas.microsoft.com/office/drawing/2014/main" id="{3D0A6719-61D6-B32C-5FCF-6A3E27D74F4E}"/>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23" name="Vrije vorm: vorm 222">
              <a:extLst>
                <a:ext uri="{FF2B5EF4-FFF2-40B4-BE49-F238E27FC236}">
                  <a16:creationId xmlns:a16="http://schemas.microsoft.com/office/drawing/2014/main" id="{DE1BFF66-9C83-96A0-572D-251DBB327EA2}"/>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24" name="Groep 223">
            <a:extLst>
              <a:ext uri="{FF2B5EF4-FFF2-40B4-BE49-F238E27FC236}">
                <a16:creationId xmlns:a16="http://schemas.microsoft.com/office/drawing/2014/main" id="{87730C74-2871-418A-D20D-09D07DBD91DC}"/>
              </a:ext>
            </a:extLst>
          </p:cNvPr>
          <p:cNvGrpSpPr/>
          <p:nvPr userDrawn="1"/>
        </p:nvGrpSpPr>
        <p:grpSpPr>
          <a:xfrm>
            <a:off x="2195927" y="2548131"/>
            <a:ext cx="151965" cy="151965"/>
            <a:chOff x="2195927" y="2548131"/>
            <a:chExt cx="151965" cy="151965"/>
          </a:xfrm>
        </p:grpSpPr>
        <p:sp>
          <p:nvSpPr>
            <p:cNvPr id="225" name="Vrije vorm: vorm 224">
              <a:extLst>
                <a:ext uri="{FF2B5EF4-FFF2-40B4-BE49-F238E27FC236}">
                  <a16:creationId xmlns:a16="http://schemas.microsoft.com/office/drawing/2014/main" id="{AC3D8660-C0A2-FE2F-940E-0CC4365FA72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26" name="Vrije vorm: vorm 225">
              <a:extLst>
                <a:ext uri="{FF2B5EF4-FFF2-40B4-BE49-F238E27FC236}">
                  <a16:creationId xmlns:a16="http://schemas.microsoft.com/office/drawing/2014/main" id="{40CEB99A-E329-CECB-15CF-1798F51416F0}"/>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27" name="Groep 226">
            <a:extLst>
              <a:ext uri="{FF2B5EF4-FFF2-40B4-BE49-F238E27FC236}">
                <a16:creationId xmlns:a16="http://schemas.microsoft.com/office/drawing/2014/main" id="{1D53EC91-CC50-6F77-E6FE-690856AFFA61}"/>
              </a:ext>
            </a:extLst>
          </p:cNvPr>
          <p:cNvGrpSpPr/>
          <p:nvPr userDrawn="1"/>
        </p:nvGrpSpPr>
        <p:grpSpPr>
          <a:xfrm>
            <a:off x="3715579" y="2548131"/>
            <a:ext cx="151965" cy="151965"/>
            <a:chOff x="3715579" y="2548131"/>
            <a:chExt cx="151965" cy="151965"/>
          </a:xfrm>
        </p:grpSpPr>
        <p:sp>
          <p:nvSpPr>
            <p:cNvPr id="228" name="Vrije vorm: vorm 227">
              <a:extLst>
                <a:ext uri="{FF2B5EF4-FFF2-40B4-BE49-F238E27FC236}">
                  <a16:creationId xmlns:a16="http://schemas.microsoft.com/office/drawing/2014/main" id="{9475C1FB-E327-23A6-B187-8C868DB6B925}"/>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29" name="Vrije vorm: vorm 228">
              <a:extLst>
                <a:ext uri="{FF2B5EF4-FFF2-40B4-BE49-F238E27FC236}">
                  <a16:creationId xmlns:a16="http://schemas.microsoft.com/office/drawing/2014/main" id="{1001F6E9-FAE0-D2CF-045B-F6110C58C96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30" name="Groep 229">
            <a:extLst>
              <a:ext uri="{FF2B5EF4-FFF2-40B4-BE49-F238E27FC236}">
                <a16:creationId xmlns:a16="http://schemas.microsoft.com/office/drawing/2014/main" id="{A5587FFF-1F42-1E57-68BF-541C5A5C9548}"/>
              </a:ext>
            </a:extLst>
          </p:cNvPr>
          <p:cNvGrpSpPr/>
          <p:nvPr userDrawn="1"/>
        </p:nvGrpSpPr>
        <p:grpSpPr>
          <a:xfrm>
            <a:off x="1436100" y="3307957"/>
            <a:ext cx="151965" cy="151965"/>
            <a:chOff x="1436100" y="3307957"/>
            <a:chExt cx="151965" cy="151965"/>
          </a:xfrm>
        </p:grpSpPr>
        <p:sp>
          <p:nvSpPr>
            <p:cNvPr id="231" name="Vrije vorm: vorm 230">
              <a:extLst>
                <a:ext uri="{FF2B5EF4-FFF2-40B4-BE49-F238E27FC236}">
                  <a16:creationId xmlns:a16="http://schemas.microsoft.com/office/drawing/2014/main" id="{A30B165C-F87A-A6BA-C359-1B6E591002CD}"/>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32" name="Vrije vorm: vorm 231">
              <a:extLst>
                <a:ext uri="{FF2B5EF4-FFF2-40B4-BE49-F238E27FC236}">
                  <a16:creationId xmlns:a16="http://schemas.microsoft.com/office/drawing/2014/main" id="{73B8003D-FC6F-F45E-AB60-E72AD96879F1}"/>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33" name="Groep 232">
            <a:extLst>
              <a:ext uri="{FF2B5EF4-FFF2-40B4-BE49-F238E27FC236}">
                <a16:creationId xmlns:a16="http://schemas.microsoft.com/office/drawing/2014/main" id="{35A96D20-1EB7-D29D-940E-3728C87E6B2C}"/>
              </a:ext>
            </a:extLst>
          </p:cNvPr>
          <p:cNvGrpSpPr/>
          <p:nvPr userDrawn="1"/>
        </p:nvGrpSpPr>
        <p:grpSpPr>
          <a:xfrm>
            <a:off x="2955752" y="3307957"/>
            <a:ext cx="151965" cy="151965"/>
            <a:chOff x="2955752" y="3307957"/>
            <a:chExt cx="151965" cy="151965"/>
          </a:xfrm>
        </p:grpSpPr>
        <p:sp>
          <p:nvSpPr>
            <p:cNvPr id="234" name="Vrije vorm: vorm 233">
              <a:extLst>
                <a:ext uri="{FF2B5EF4-FFF2-40B4-BE49-F238E27FC236}">
                  <a16:creationId xmlns:a16="http://schemas.microsoft.com/office/drawing/2014/main" id="{D1C67877-CF7C-7BE5-92A5-0FCC39401865}"/>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35" name="Vrije vorm: vorm 234">
              <a:extLst>
                <a:ext uri="{FF2B5EF4-FFF2-40B4-BE49-F238E27FC236}">
                  <a16:creationId xmlns:a16="http://schemas.microsoft.com/office/drawing/2014/main" id="{E615647E-2E04-E22E-9480-E3FFCA3DE83F}"/>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36" name="Groep 235">
            <a:extLst>
              <a:ext uri="{FF2B5EF4-FFF2-40B4-BE49-F238E27FC236}">
                <a16:creationId xmlns:a16="http://schemas.microsoft.com/office/drawing/2014/main" id="{43AC2850-6358-06DB-5A4E-8CA95ED8D44B}"/>
              </a:ext>
            </a:extLst>
          </p:cNvPr>
          <p:cNvGrpSpPr/>
          <p:nvPr userDrawn="1"/>
        </p:nvGrpSpPr>
        <p:grpSpPr>
          <a:xfrm>
            <a:off x="676275" y="4067783"/>
            <a:ext cx="151965" cy="151965"/>
            <a:chOff x="676275" y="4067783"/>
            <a:chExt cx="151965" cy="151965"/>
          </a:xfrm>
        </p:grpSpPr>
        <p:sp>
          <p:nvSpPr>
            <p:cNvPr id="237" name="Vrije vorm: vorm 236">
              <a:extLst>
                <a:ext uri="{FF2B5EF4-FFF2-40B4-BE49-F238E27FC236}">
                  <a16:creationId xmlns:a16="http://schemas.microsoft.com/office/drawing/2014/main" id="{EF6E9D9C-95A8-8F06-FC42-8FD73B8B8400}"/>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38" name="Vrije vorm: vorm 237">
              <a:extLst>
                <a:ext uri="{FF2B5EF4-FFF2-40B4-BE49-F238E27FC236}">
                  <a16:creationId xmlns:a16="http://schemas.microsoft.com/office/drawing/2014/main" id="{9EB2F41A-3303-3377-E70F-3585C3988CD9}"/>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39" name="Groep 238">
            <a:extLst>
              <a:ext uri="{FF2B5EF4-FFF2-40B4-BE49-F238E27FC236}">
                <a16:creationId xmlns:a16="http://schemas.microsoft.com/office/drawing/2014/main" id="{4A2CE9F4-8A22-9F08-4712-3361748070E5}"/>
              </a:ext>
            </a:extLst>
          </p:cNvPr>
          <p:cNvGrpSpPr/>
          <p:nvPr userDrawn="1"/>
        </p:nvGrpSpPr>
        <p:grpSpPr>
          <a:xfrm>
            <a:off x="2195927" y="4067783"/>
            <a:ext cx="151965" cy="151965"/>
            <a:chOff x="2195927" y="4067783"/>
            <a:chExt cx="151965" cy="151965"/>
          </a:xfrm>
        </p:grpSpPr>
        <p:sp>
          <p:nvSpPr>
            <p:cNvPr id="240" name="Vrije vorm: vorm 239">
              <a:extLst>
                <a:ext uri="{FF2B5EF4-FFF2-40B4-BE49-F238E27FC236}">
                  <a16:creationId xmlns:a16="http://schemas.microsoft.com/office/drawing/2014/main" id="{A6DA1A01-E585-B693-1E61-61D186B966D5}"/>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41" name="Vrije vorm: vorm 240">
              <a:extLst>
                <a:ext uri="{FF2B5EF4-FFF2-40B4-BE49-F238E27FC236}">
                  <a16:creationId xmlns:a16="http://schemas.microsoft.com/office/drawing/2014/main" id="{075649C3-3421-2EF1-5E58-81847D777E52}"/>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42" name="Groep 241">
            <a:extLst>
              <a:ext uri="{FF2B5EF4-FFF2-40B4-BE49-F238E27FC236}">
                <a16:creationId xmlns:a16="http://schemas.microsoft.com/office/drawing/2014/main" id="{1B1D7207-BCCF-390A-F5FF-181BB6F6FE55}"/>
              </a:ext>
            </a:extLst>
          </p:cNvPr>
          <p:cNvGrpSpPr/>
          <p:nvPr userDrawn="1"/>
        </p:nvGrpSpPr>
        <p:grpSpPr>
          <a:xfrm>
            <a:off x="3715579" y="4067783"/>
            <a:ext cx="151965" cy="151965"/>
            <a:chOff x="3715579" y="4067783"/>
            <a:chExt cx="151965" cy="151965"/>
          </a:xfrm>
        </p:grpSpPr>
        <p:sp>
          <p:nvSpPr>
            <p:cNvPr id="243" name="Vrije vorm: vorm 242">
              <a:extLst>
                <a:ext uri="{FF2B5EF4-FFF2-40B4-BE49-F238E27FC236}">
                  <a16:creationId xmlns:a16="http://schemas.microsoft.com/office/drawing/2014/main" id="{255A650A-C56C-1257-F16D-5289D41F4A0F}"/>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244" name="Vrije vorm: vorm 243">
              <a:extLst>
                <a:ext uri="{FF2B5EF4-FFF2-40B4-BE49-F238E27FC236}">
                  <a16:creationId xmlns:a16="http://schemas.microsoft.com/office/drawing/2014/main" id="{33EA9CC5-FE33-2352-7284-7E5E17D79442}"/>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245" name="Groep 244">
            <a:extLst>
              <a:ext uri="{FF2B5EF4-FFF2-40B4-BE49-F238E27FC236}">
                <a16:creationId xmlns:a16="http://schemas.microsoft.com/office/drawing/2014/main" id="{8407AE4D-695B-FF7A-E97B-356DEE176A7C}"/>
              </a:ext>
            </a:extLst>
          </p:cNvPr>
          <p:cNvGrpSpPr/>
          <p:nvPr userDrawn="1"/>
        </p:nvGrpSpPr>
        <p:grpSpPr>
          <a:xfrm>
            <a:off x="1436100" y="4827608"/>
            <a:ext cx="151965" cy="151965"/>
            <a:chOff x="1436100" y="4827608"/>
            <a:chExt cx="151965" cy="151965"/>
          </a:xfrm>
        </p:grpSpPr>
        <p:sp>
          <p:nvSpPr>
            <p:cNvPr id="246" name="Vrije vorm: vorm 245">
              <a:extLst>
                <a:ext uri="{FF2B5EF4-FFF2-40B4-BE49-F238E27FC236}">
                  <a16:creationId xmlns:a16="http://schemas.microsoft.com/office/drawing/2014/main" id="{D2FB85F5-8182-D126-D08E-E30A32AB9D88}"/>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47" name="Vrije vorm: vorm 246">
              <a:extLst>
                <a:ext uri="{FF2B5EF4-FFF2-40B4-BE49-F238E27FC236}">
                  <a16:creationId xmlns:a16="http://schemas.microsoft.com/office/drawing/2014/main" id="{D1BC35C7-5712-FF4C-AE16-8E07FE068D01}"/>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48" name="Groep 247">
            <a:extLst>
              <a:ext uri="{FF2B5EF4-FFF2-40B4-BE49-F238E27FC236}">
                <a16:creationId xmlns:a16="http://schemas.microsoft.com/office/drawing/2014/main" id="{088A0AD4-DAC3-B5F7-4B04-A47239E14F3E}"/>
              </a:ext>
            </a:extLst>
          </p:cNvPr>
          <p:cNvGrpSpPr/>
          <p:nvPr userDrawn="1"/>
        </p:nvGrpSpPr>
        <p:grpSpPr>
          <a:xfrm>
            <a:off x="2955752" y="4827608"/>
            <a:ext cx="151965" cy="151965"/>
            <a:chOff x="2955752" y="4827608"/>
            <a:chExt cx="151965" cy="151965"/>
          </a:xfrm>
        </p:grpSpPr>
        <p:sp>
          <p:nvSpPr>
            <p:cNvPr id="249" name="Vrije vorm: vorm 248">
              <a:extLst>
                <a:ext uri="{FF2B5EF4-FFF2-40B4-BE49-F238E27FC236}">
                  <a16:creationId xmlns:a16="http://schemas.microsoft.com/office/drawing/2014/main" id="{8FAE8DBC-1146-BD00-6C32-DA198CCD6824}"/>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50" name="Vrije vorm: vorm 249">
              <a:extLst>
                <a:ext uri="{FF2B5EF4-FFF2-40B4-BE49-F238E27FC236}">
                  <a16:creationId xmlns:a16="http://schemas.microsoft.com/office/drawing/2014/main" id="{953979E4-93EC-B395-E5E9-A177D3DF7E5A}"/>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251" name="Vrije vorm: vorm 250">
            <a:extLst>
              <a:ext uri="{FF2B5EF4-FFF2-40B4-BE49-F238E27FC236}">
                <a16:creationId xmlns:a16="http://schemas.microsoft.com/office/drawing/2014/main" id="{5C65ECA9-185E-21F6-7BD9-AD2582830234}"/>
              </a:ext>
            </a:extLst>
          </p:cNvPr>
          <p:cNvSpPr/>
          <p:nvPr userDrawn="1"/>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nvGrpSpPr>
          <p:cNvPr id="252" name="Groep 251">
            <a:extLst>
              <a:ext uri="{FF2B5EF4-FFF2-40B4-BE49-F238E27FC236}">
                <a16:creationId xmlns:a16="http://schemas.microsoft.com/office/drawing/2014/main" id="{D3DF2DE1-E6D7-099A-5B8A-0A72B41BDF80}"/>
              </a:ext>
            </a:extLst>
          </p:cNvPr>
          <p:cNvGrpSpPr/>
          <p:nvPr userDrawn="1"/>
        </p:nvGrpSpPr>
        <p:grpSpPr>
          <a:xfrm>
            <a:off x="2195927" y="5587435"/>
            <a:ext cx="151965" cy="151965"/>
            <a:chOff x="2195927" y="5587435"/>
            <a:chExt cx="151965" cy="151965"/>
          </a:xfrm>
        </p:grpSpPr>
        <p:sp>
          <p:nvSpPr>
            <p:cNvPr id="253" name="Vrije vorm: vorm 252">
              <a:extLst>
                <a:ext uri="{FF2B5EF4-FFF2-40B4-BE49-F238E27FC236}">
                  <a16:creationId xmlns:a16="http://schemas.microsoft.com/office/drawing/2014/main" id="{8D30D79D-0549-01E0-EFE6-0534AD5C0C89}"/>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54" name="Vrije vorm: vorm 253">
              <a:extLst>
                <a:ext uri="{FF2B5EF4-FFF2-40B4-BE49-F238E27FC236}">
                  <a16:creationId xmlns:a16="http://schemas.microsoft.com/office/drawing/2014/main" id="{D0AC0F57-CD54-6D04-F8D5-507B8A618A85}"/>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55" name="Groep 254">
            <a:extLst>
              <a:ext uri="{FF2B5EF4-FFF2-40B4-BE49-F238E27FC236}">
                <a16:creationId xmlns:a16="http://schemas.microsoft.com/office/drawing/2014/main" id="{B9411CD9-CABE-32AC-11BA-B331CB693530}"/>
              </a:ext>
            </a:extLst>
          </p:cNvPr>
          <p:cNvGrpSpPr/>
          <p:nvPr userDrawn="1"/>
        </p:nvGrpSpPr>
        <p:grpSpPr>
          <a:xfrm>
            <a:off x="3715579" y="5587435"/>
            <a:ext cx="151965" cy="151965"/>
            <a:chOff x="3715579" y="5587435"/>
            <a:chExt cx="151965" cy="151965"/>
          </a:xfrm>
        </p:grpSpPr>
        <p:sp>
          <p:nvSpPr>
            <p:cNvPr id="256" name="Vrije vorm: vorm 255">
              <a:extLst>
                <a:ext uri="{FF2B5EF4-FFF2-40B4-BE49-F238E27FC236}">
                  <a16:creationId xmlns:a16="http://schemas.microsoft.com/office/drawing/2014/main" id="{AE47F49C-AAE8-8E49-0F43-391711C4C92E}"/>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257" name="Vrije vorm: vorm 256">
              <a:extLst>
                <a:ext uri="{FF2B5EF4-FFF2-40B4-BE49-F238E27FC236}">
                  <a16:creationId xmlns:a16="http://schemas.microsoft.com/office/drawing/2014/main" id="{57FA3243-6BB5-EC2A-50B7-EC6B6FE2ADDE}"/>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258" name="Vrije vorm: vorm 257">
            <a:extLst>
              <a:ext uri="{FF2B5EF4-FFF2-40B4-BE49-F238E27FC236}">
                <a16:creationId xmlns:a16="http://schemas.microsoft.com/office/drawing/2014/main" id="{DA013B7F-13EA-F22C-EBAB-61E6110178F4}"/>
              </a:ext>
            </a:extLst>
          </p:cNvPr>
          <p:cNvSpPr/>
          <p:nvPr userDrawn="1"/>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259" name="Vrije vorm: vorm 258">
            <a:extLst>
              <a:ext uri="{FF2B5EF4-FFF2-40B4-BE49-F238E27FC236}">
                <a16:creationId xmlns:a16="http://schemas.microsoft.com/office/drawing/2014/main" id="{1F7B52AE-CC12-6DDF-9BF6-4D8CAA8160B3}"/>
              </a:ext>
            </a:extLst>
          </p:cNvPr>
          <p:cNvSpPr/>
          <p:nvPr userDrawn="1"/>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a:latin typeface="Arial" panose="020B0604020202020204" pitchFamily="34" charset="0"/>
            </a:endParaRPr>
          </a:p>
        </p:txBody>
      </p:sp>
      <p:sp>
        <p:nvSpPr>
          <p:cNvPr id="260" name="Vrije vorm: vorm 259">
            <a:extLst>
              <a:ext uri="{FF2B5EF4-FFF2-40B4-BE49-F238E27FC236}">
                <a16:creationId xmlns:a16="http://schemas.microsoft.com/office/drawing/2014/main" id="{2C2A7DEE-4600-AF5B-4450-AF6E11D320FD}"/>
              </a:ext>
            </a:extLst>
          </p:cNvPr>
          <p:cNvSpPr/>
          <p:nvPr userDrawn="1"/>
        </p:nvSpPr>
        <p:spPr>
          <a:xfrm>
            <a:off x="3715578"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Tree>
    <p:extLst>
      <p:ext uri="{BB962C8B-B14F-4D97-AF65-F5344CB8AC3E}">
        <p14:creationId xmlns:p14="http://schemas.microsoft.com/office/powerpoint/2010/main" val="37231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3" presetClass="entr" presetSubtype="16"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 calcmode="lin" valueType="num">
                                      <p:cBhvr>
                                        <p:cTn id="15" dur="500" fill="hold"/>
                                        <p:tgtEl>
                                          <p:spTgt spid="210"/>
                                        </p:tgtEl>
                                        <p:attrNameLst>
                                          <p:attrName>ppt_w</p:attrName>
                                        </p:attrNameLst>
                                      </p:cBhvr>
                                      <p:tavLst>
                                        <p:tav tm="0">
                                          <p:val>
                                            <p:fltVal val="0"/>
                                          </p:val>
                                        </p:tav>
                                        <p:tav tm="100000">
                                          <p:val>
                                            <p:strVal val="#ppt_w"/>
                                          </p:val>
                                        </p:tav>
                                      </p:tavLst>
                                    </p:anim>
                                    <p:anim calcmode="lin" valueType="num">
                                      <p:cBhvr>
                                        <p:cTn id="16" dur="500" fill="hold"/>
                                        <p:tgtEl>
                                          <p:spTgt spid="210"/>
                                        </p:tgtEl>
                                        <p:attrNameLst>
                                          <p:attrName>ppt_h</p:attrName>
                                        </p:attrNameLst>
                                      </p:cBhvr>
                                      <p:tavLst>
                                        <p:tav tm="0">
                                          <p:val>
                                            <p:fltVal val="0"/>
                                          </p:val>
                                        </p:tav>
                                        <p:tav tm="100000">
                                          <p:val>
                                            <p:strVal val="#ppt_h"/>
                                          </p:val>
                                        </p:tav>
                                      </p:tavLst>
                                    </p:anim>
                                  </p:childTnLst>
                                </p:cTn>
                              </p:par>
                              <p:par>
                                <p:cTn id="17" presetID="6" presetClass="emph" presetSubtype="0" autoRev="1" fill="hold" nodeType="withEffect">
                                  <p:stCondLst>
                                    <p:cond delay="500"/>
                                  </p:stCondLst>
                                  <p:childTnLst>
                                    <p:animScale>
                                      <p:cBhvr>
                                        <p:cTn id="18" dur="100" fill="hold"/>
                                        <p:tgtEl>
                                          <p:spTgt spid="210"/>
                                        </p:tgtEl>
                                      </p:cBhvr>
                                      <p:by x="130000" y="130000"/>
                                    </p:animScale>
                                  </p:childTnLst>
                                </p:cTn>
                              </p:par>
                              <p:par>
                                <p:cTn id="19" presetID="23" presetClass="entr" presetSubtype="16" fill="hold" nodeType="withEffect">
                                  <p:stCondLst>
                                    <p:cond delay="1000"/>
                                  </p:stCondLst>
                                  <p:childTnLst>
                                    <p:set>
                                      <p:cBhvr>
                                        <p:cTn id="20" dur="1" fill="hold">
                                          <p:stCondLst>
                                            <p:cond delay="0"/>
                                          </p:stCondLst>
                                        </p:cTn>
                                        <p:tgtEl>
                                          <p:spTgt spid="214"/>
                                        </p:tgtEl>
                                        <p:attrNameLst>
                                          <p:attrName>style.visibility</p:attrName>
                                        </p:attrNameLst>
                                      </p:cBhvr>
                                      <p:to>
                                        <p:strVal val="visible"/>
                                      </p:to>
                                    </p:set>
                                    <p:anim calcmode="lin" valueType="num">
                                      <p:cBhvr>
                                        <p:cTn id="21" dur="500" fill="hold"/>
                                        <p:tgtEl>
                                          <p:spTgt spid="214"/>
                                        </p:tgtEl>
                                        <p:attrNameLst>
                                          <p:attrName>ppt_w</p:attrName>
                                        </p:attrNameLst>
                                      </p:cBhvr>
                                      <p:tavLst>
                                        <p:tav tm="0">
                                          <p:val>
                                            <p:fltVal val="0"/>
                                          </p:val>
                                        </p:tav>
                                        <p:tav tm="100000">
                                          <p:val>
                                            <p:strVal val="#ppt_w"/>
                                          </p:val>
                                        </p:tav>
                                      </p:tavLst>
                                    </p:anim>
                                    <p:anim calcmode="lin" valueType="num">
                                      <p:cBhvr>
                                        <p:cTn id="22" dur="500" fill="hold"/>
                                        <p:tgtEl>
                                          <p:spTgt spid="214"/>
                                        </p:tgtEl>
                                        <p:attrNameLst>
                                          <p:attrName>ppt_h</p:attrName>
                                        </p:attrNameLst>
                                      </p:cBhvr>
                                      <p:tavLst>
                                        <p:tav tm="0">
                                          <p:val>
                                            <p:fltVal val="0"/>
                                          </p:val>
                                        </p:tav>
                                        <p:tav tm="100000">
                                          <p:val>
                                            <p:strVal val="#ppt_h"/>
                                          </p:val>
                                        </p:tav>
                                      </p:tavLst>
                                    </p:anim>
                                  </p:childTnLst>
                                </p:cTn>
                              </p:par>
                              <p:par>
                                <p:cTn id="23" presetID="6" presetClass="emph" presetSubtype="0" autoRev="1" fill="hold" nodeType="withEffect">
                                  <p:stCondLst>
                                    <p:cond delay="1500"/>
                                  </p:stCondLst>
                                  <p:childTnLst>
                                    <p:animScale>
                                      <p:cBhvr>
                                        <p:cTn id="24" dur="100" fill="hold"/>
                                        <p:tgtEl>
                                          <p:spTgt spid="214"/>
                                        </p:tgtEl>
                                      </p:cBhvr>
                                      <p:by x="130000" y="130000"/>
                                    </p:animScale>
                                  </p:childTnLst>
                                </p:cTn>
                              </p:par>
                              <p:par>
                                <p:cTn id="25" presetID="23" presetClass="entr" presetSubtype="16" fill="hold" nodeType="withEffect">
                                  <p:stCondLst>
                                    <p:cond delay="0"/>
                                  </p:stCondLst>
                                  <p:childTnLst>
                                    <p:set>
                                      <p:cBhvr>
                                        <p:cTn id="26" dur="1" fill="hold">
                                          <p:stCondLst>
                                            <p:cond delay="0"/>
                                          </p:stCondLst>
                                        </p:cTn>
                                        <p:tgtEl>
                                          <p:spTgt spid="255"/>
                                        </p:tgtEl>
                                        <p:attrNameLst>
                                          <p:attrName>style.visibility</p:attrName>
                                        </p:attrNameLst>
                                      </p:cBhvr>
                                      <p:to>
                                        <p:strVal val="visible"/>
                                      </p:to>
                                    </p:set>
                                    <p:anim calcmode="lin" valueType="num">
                                      <p:cBhvr>
                                        <p:cTn id="27" dur="500" fill="hold"/>
                                        <p:tgtEl>
                                          <p:spTgt spid="255"/>
                                        </p:tgtEl>
                                        <p:attrNameLst>
                                          <p:attrName>ppt_w</p:attrName>
                                        </p:attrNameLst>
                                      </p:cBhvr>
                                      <p:tavLst>
                                        <p:tav tm="0">
                                          <p:val>
                                            <p:fltVal val="0"/>
                                          </p:val>
                                        </p:tav>
                                        <p:tav tm="100000">
                                          <p:val>
                                            <p:strVal val="#ppt_w"/>
                                          </p:val>
                                        </p:tav>
                                      </p:tavLst>
                                    </p:anim>
                                    <p:anim calcmode="lin" valueType="num">
                                      <p:cBhvr>
                                        <p:cTn id="28" dur="500" fill="hold"/>
                                        <p:tgtEl>
                                          <p:spTgt spid="255"/>
                                        </p:tgtEl>
                                        <p:attrNameLst>
                                          <p:attrName>ppt_h</p:attrName>
                                        </p:attrNameLst>
                                      </p:cBhvr>
                                      <p:tavLst>
                                        <p:tav tm="0">
                                          <p:val>
                                            <p:fltVal val="0"/>
                                          </p:val>
                                        </p:tav>
                                        <p:tav tm="100000">
                                          <p:val>
                                            <p:strVal val="#ppt_h"/>
                                          </p:val>
                                        </p:tav>
                                      </p:tavLst>
                                    </p:anim>
                                  </p:childTnLst>
                                </p:cTn>
                              </p:par>
                              <p:par>
                                <p:cTn id="29" presetID="6" presetClass="emph" presetSubtype="0" autoRev="1" fill="hold" nodeType="withEffect">
                                  <p:stCondLst>
                                    <p:cond delay="500"/>
                                  </p:stCondLst>
                                  <p:childTnLst>
                                    <p:animScale>
                                      <p:cBhvr>
                                        <p:cTn id="30" dur="100" fill="hold"/>
                                        <p:tgtEl>
                                          <p:spTgt spid="255"/>
                                        </p:tgtEl>
                                      </p:cBhvr>
                                      <p:by x="130000" y="130000"/>
                                    </p:animScale>
                                  </p:childTnLst>
                                </p:cTn>
                              </p:par>
                              <p:par>
                                <p:cTn id="31" presetID="23" presetClass="entr" presetSubtype="16" fill="hold" nodeType="withEffect">
                                  <p:stCondLst>
                                    <p:cond delay="750"/>
                                  </p:stCondLst>
                                  <p:childTnLst>
                                    <p:set>
                                      <p:cBhvr>
                                        <p:cTn id="32" dur="1" fill="hold">
                                          <p:stCondLst>
                                            <p:cond delay="0"/>
                                          </p:stCondLst>
                                        </p:cTn>
                                        <p:tgtEl>
                                          <p:spTgt spid="245"/>
                                        </p:tgtEl>
                                        <p:attrNameLst>
                                          <p:attrName>style.visibility</p:attrName>
                                        </p:attrNameLst>
                                      </p:cBhvr>
                                      <p:to>
                                        <p:strVal val="visible"/>
                                      </p:to>
                                    </p:set>
                                    <p:anim calcmode="lin" valueType="num">
                                      <p:cBhvr>
                                        <p:cTn id="33" dur="500" fill="hold"/>
                                        <p:tgtEl>
                                          <p:spTgt spid="245"/>
                                        </p:tgtEl>
                                        <p:attrNameLst>
                                          <p:attrName>ppt_w</p:attrName>
                                        </p:attrNameLst>
                                      </p:cBhvr>
                                      <p:tavLst>
                                        <p:tav tm="0">
                                          <p:val>
                                            <p:fltVal val="0"/>
                                          </p:val>
                                        </p:tav>
                                        <p:tav tm="100000">
                                          <p:val>
                                            <p:strVal val="#ppt_w"/>
                                          </p:val>
                                        </p:tav>
                                      </p:tavLst>
                                    </p:anim>
                                    <p:anim calcmode="lin" valueType="num">
                                      <p:cBhvr>
                                        <p:cTn id="34" dur="500" fill="hold"/>
                                        <p:tgtEl>
                                          <p:spTgt spid="245"/>
                                        </p:tgtEl>
                                        <p:attrNameLst>
                                          <p:attrName>ppt_h</p:attrName>
                                        </p:attrNameLst>
                                      </p:cBhvr>
                                      <p:tavLst>
                                        <p:tav tm="0">
                                          <p:val>
                                            <p:fltVal val="0"/>
                                          </p:val>
                                        </p:tav>
                                        <p:tav tm="100000">
                                          <p:val>
                                            <p:strVal val="#ppt_h"/>
                                          </p:val>
                                        </p:tav>
                                      </p:tavLst>
                                    </p:anim>
                                  </p:childTnLst>
                                </p:cTn>
                              </p:par>
                              <p:par>
                                <p:cTn id="35" presetID="6" presetClass="emph" presetSubtype="0" autoRev="1" fill="hold" nodeType="withEffect">
                                  <p:stCondLst>
                                    <p:cond delay="1250"/>
                                  </p:stCondLst>
                                  <p:childTnLst>
                                    <p:animScale>
                                      <p:cBhvr>
                                        <p:cTn id="36" dur="100" fill="hold"/>
                                        <p:tgtEl>
                                          <p:spTgt spid="245"/>
                                        </p:tgtEl>
                                      </p:cBhvr>
                                      <p:by x="130000" y="130000"/>
                                    </p:animScale>
                                  </p:childTnLst>
                                </p:cTn>
                              </p:par>
                              <p:par>
                                <p:cTn id="37" presetID="23" presetClass="entr" presetSubtype="16" fill="hold" nodeType="withEffect">
                                  <p:stCondLst>
                                    <p:cond delay="750"/>
                                  </p:stCondLst>
                                  <p:childTnLst>
                                    <p:set>
                                      <p:cBhvr>
                                        <p:cTn id="38" dur="1" fill="hold">
                                          <p:stCondLst>
                                            <p:cond delay="0"/>
                                          </p:stCondLst>
                                        </p:cTn>
                                        <p:tgtEl>
                                          <p:spTgt spid="221"/>
                                        </p:tgtEl>
                                        <p:attrNameLst>
                                          <p:attrName>style.visibility</p:attrName>
                                        </p:attrNameLst>
                                      </p:cBhvr>
                                      <p:to>
                                        <p:strVal val="visible"/>
                                      </p:to>
                                    </p:set>
                                    <p:anim calcmode="lin" valueType="num">
                                      <p:cBhvr>
                                        <p:cTn id="39" dur="500" fill="hold"/>
                                        <p:tgtEl>
                                          <p:spTgt spid="221"/>
                                        </p:tgtEl>
                                        <p:attrNameLst>
                                          <p:attrName>ppt_w</p:attrName>
                                        </p:attrNameLst>
                                      </p:cBhvr>
                                      <p:tavLst>
                                        <p:tav tm="0">
                                          <p:val>
                                            <p:fltVal val="0"/>
                                          </p:val>
                                        </p:tav>
                                        <p:tav tm="100000">
                                          <p:val>
                                            <p:strVal val="#ppt_w"/>
                                          </p:val>
                                        </p:tav>
                                      </p:tavLst>
                                    </p:anim>
                                    <p:anim calcmode="lin" valueType="num">
                                      <p:cBhvr>
                                        <p:cTn id="40" dur="500" fill="hold"/>
                                        <p:tgtEl>
                                          <p:spTgt spid="221"/>
                                        </p:tgtEl>
                                        <p:attrNameLst>
                                          <p:attrName>ppt_h</p:attrName>
                                        </p:attrNameLst>
                                      </p:cBhvr>
                                      <p:tavLst>
                                        <p:tav tm="0">
                                          <p:val>
                                            <p:fltVal val="0"/>
                                          </p:val>
                                        </p:tav>
                                        <p:tav tm="100000">
                                          <p:val>
                                            <p:strVal val="#ppt_h"/>
                                          </p:val>
                                        </p:tav>
                                      </p:tavLst>
                                    </p:anim>
                                  </p:childTnLst>
                                </p:cTn>
                              </p:par>
                              <p:par>
                                <p:cTn id="41" presetID="6" presetClass="emph" presetSubtype="0" autoRev="1" fill="hold" nodeType="withEffect">
                                  <p:stCondLst>
                                    <p:cond delay="1250"/>
                                  </p:stCondLst>
                                  <p:childTnLst>
                                    <p:animScale>
                                      <p:cBhvr>
                                        <p:cTn id="42" dur="100" fill="hold"/>
                                        <p:tgtEl>
                                          <p:spTgt spid="221"/>
                                        </p:tgtEl>
                                      </p:cBhvr>
                                      <p:by x="130000" y="130000"/>
                                    </p:animScale>
                                  </p:childTnLst>
                                </p:cTn>
                              </p:par>
                              <p:par>
                                <p:cTn id="43" presetID="23" presetClass="entr" presetSubtype="16" fill="hold" nodeType="withEffect">
                                  <p:stCondLst>
                                    <p:cond delay="500"/>
                                  </p:stCondLst>
                                  <p:childTnLst>
                                    <p:set>
                                      <p:cBhvr>
                                        <p:cTn id="44" dur="1" fill="hold">
                                          <p:stCondLst>
                                            <p:cond delay="0"/>
                                          </p:stCondLst>
                                        </p:cTn>
                                        <p:tgtEl>
                                          <p:spTgt spid="227"/>
                                        </p:tgtEl>
                                        <p:attrNameLst>
                                          <p:attrName>style.visibility</p:attrName>
                                        </p:attrNameLst>
                                      </p:cBhvr>
                                      <p:to>
                                        <p:strVal val="visible"/>
                                      </p:to>
                                    </p:set>
                                    <p:anim calcmode="lin" valueType="num">
                                      <p:cBhvr>
                                        <p:cTn id="45" dur="500" fill="hold"/>
                                        <p:tgtEl>
                                          <p:spTgt spid="227"/>
                                        </p:tgtEl>
                                        <p:attrNameLst>
                                          <p:attrName>ppt_w</p:attrName>
                                        </p:attrNameLst>
                                      </p:cBhvr>
                                      <p:tavLst>
                                        <p:tav tm="0">
                                          <p:val>
                                            <p:fltVal val="0"/>
                                          </p:val>
                                        </p:tav>
                                        <p:tav tm="100000">
                                          <p:val>
                                            <p:strVal val="#ppt_w"/>
                                          </p:val>
                                        </p:tav>
                                      </p:tavLst>
                                    </p:anim>
                                    <p:anim calcmode="lin" valueType="num">
                                      <p:cBhvr>
                                        <p:cTn id="46" dur="500" fill="hold"/>
                                        <p:tgtEl>
                                          <p:spTgt spid="227"/>
                                        </p:tgtEl>
                                        <p:attrNameLst>
                                          <p:attrName>ppt_h</p:attrName>
                                        </p:attrNameLst>
                                      </p:cBhvr>
                                      <p:tavLst>
                                        <p:tav tm="0">
                                          <p:val>
                                            <p:fltVal val="0"/>
                                          </p:val>
                                        </p:tav>
                                        <p:tav tm="100000">
                                          <p:val>
                                            <p:strVal val="#ppt_h"/>
                                          </p:val>
                                        </p:tav>
                                      </p:tavLst>
                                    </p:anim>
                                  </p:childTnLst>
                                </p:cTn>
                              </p:par>
                              <p:par>
                                <p:cTn id="47" presetID="6" presetClass="emph" presetSubtype="0" autoRev="1" fill="hold" nodeType="withEffect">
                                  <p:stCondLst>
                                    <p:cond delay="1000"/>
                                  </p:stCondLst>
                                  <p:childTnLst>
                                    <p:animScale>
                                      <p:cBhvr>
                                        <p:cTn id="48" dur="100" fill="hold"/>
                                        <p:tgtEl>
                                          <p:spTgt spid="227"/>
                                        </p:tgtEl>
                                      </p:cBhvr>
                                      <p:by x="130000" y="130000"/>
                                    </p:animScale>
                                  </p:childTnLst>
                                </p:cTn>
                              </p:par>
                              <p:par>
                                <p:cTn id="49" presetID="23" presetClass="entr" presetSubtype="16" fill="hold" nodeType="withEffect">
                                  <p:stCondLst>
                                    <p:cond delay="1000"/>
                                  </p:stCondLst>
                                  <p:childTnLst>
                                    <p:set>
                                      <p:cBhvr>
                                        <p:cTn id="50" dur="1" fill="hold">
                                          <p:stCondLst>
                                            <p:cond delay="0"/>
                                          </p:stCondLst>
                                        </p:cTn>
                                        <p:tgtEl>
                                          <p:spTgt spid="230"/>
                                        </p:tgtEl>
                                        <p:attrNameLst>
                                          <p:attrName>style.visibility</p:attrName>
                                        </p:attrNameLst>
                                      </p:cBhvr>
                                      <p:to>
                                        <p:strVal val="visible"/>
                                      </p:to>
                                    </p:set>
                                    <p:anim calcmode="lin" valueType="num">
                                      <p:cBhvr>
                                        <p:cTn id="51" dur="500" fill="hold"/>
                                        <p:tgtEl>
                                          <p:spTgt spid="230"/>
                                        </p:tgtEl>
                                        <p:attrNameLst>
                                          <p:attrName>ppt_w</p:attrName>
                                        </p:attrNameLst>
                                      </p:cBhvr>
                                      <p:tavLst>
                                        <p:tav tm="0">
                                          <p:val>
                                            <p:fltVal val="0"/>
                                          </p:val>
                                        </p:tav>
                                        <p:tav tm="100000">
                                          <p:val>
                                            <p:strVal val="#ppt_w"/>
                                          </p:val>
                                        </p:tav>
                                      </p:tavLst>
                                    </p:anim>
                                    <p:anim calcmode="lin" valueType="num">
                                      <p:cBhvr>
                                        <p:cTn id="52" dur="500" fill="hold"/>
                                        <p:tgtEl>
                                          <p:spTgt spid="230"/>
                                        </p:tgtEl>
                                        <p:attrNameLst>
                                          <p:attrName>ppt_h</p:attrName>
                                        </p:attrNameLst>
                                      </p:cBhvr>
                                      <p:tavLst>
                                        <p:tav tm="0">
                                          <p:val>
                                            <p:fltVal val="0"/>
                                          </p:val>
                                        </p:tav>
                                        <p:tav tm="100000">
                                          <p:val>
                                            <p:strVal val="#ppt_h"/>
                                          </p:val>
                                        </p:tav>
                                      </p:tavLst>
                                    </p:anim>
                                  </p:childTnLst>
                                </p:cTn>
                              </p:par>
                              <p:par>
                                <p:cTn id="53" presetID="6" presetClass="emph" presetSubtype="0" autoRev="1" fill="hold" nodeType="withEffect">
                                  <p:stCondLst>
                                    <p:cond delay="1500"/>
                                  </p:stCondLst>
                                  <p:childTnLst>
                                    <p:animScale>
                                      <p:cBhvr>
                                        <p:cTn id="54" dur="100" fill="hold"/>
                                        <p:tgtEl>
                                          <p:spTgt spid="230"/>
                                        </p:tgtEl>
                                      </p:cBhvr>
                                      <p:by x="130000" y="130000"/>
                                    </p:animScale>
                                  </p:childTnLst>
                                </p:cTn>
                              </p:par>
                              <p:par>
                                <p:cTn id="55" presetID="23" presetClass="entr" presetSubtype="16" fill="hold" nodeType="withEffect">
                                  <p:stCondLst>
                                    <p:cond delay="1250"/>
                                  </p:stCondLst>
                                  <p:childTnLst>
                                    <p:set>
                                      <p:cBhvr>
                                        <p:cTn id="56" dur="1" fill="hold">
                                          <p:stCondLst>
                                            <p:cond delay="0"/>
                                          </p:stCondLst>
                                        </p:cTn>
                                        <p:tgtEl>
                                          <p:spTgt spid="252"/>
                                        </p:tgtEl>
                                        <p:attrNameLst>
                                          <p:attrName>style.visibility</p:attrName>
                                        </p:attrNameLst>
                                      </p:cBhvr>
                                      <p:to>
                                        <p:strVal val="visible"/>
                                      </p:to>
                                    </p:set>
                                    <p:anim calcmode="lin" valueType="num">
                                      <p:cBhvr>
                                        <p:cTn id="57" dur="500" fill="hold"/>
                                        <p:tgtEl>
                                          <p:spTgt spid="252"/>
                                        </p:tgtEl>
                                        <p:attrNameLst>
                                          <p:attrName>ppt_w</p:attrName>
                                        </p:attrNameLst>
                                      </p:cBhvr>
                                      <p:tavLst>
                                        <p:tav tm="0">
                                          <p:val>
                                            <p:fltVal val="0"/>
                                          </p:val>
                                        </p:tav>
                                        <p:tav tm="100000">
                                          <p:val>
                                            <p:strVal val="#ppt_w"/>
                                          </p:val>
                                        </p:tav>
                                      </p:tavLst>
                                    </p:anim>
                                    <p:anim calcmode="lin" valueType="num">
                                      <p:cBhvr>
                                        <p:cTn id="58" dur="500" fill="hold"/>
                                        <p:tgtEl>
                                          <p:spTgt spid="252"/>
                                        </p:tgtEl>
                                        <p:attrNameLst>
                                          <p:attrName>ppt_h</p:attrName>
                                        </p:attrNameLst>
                                      </p:cBhvr>
                                      <p:tavLst>
                                        <p:tav tm="0">
                                          <p:val>
                                            <p:fltVal val="0"/>
                                          </p:val>
                                        </p:tav>
                                        <p:tav tm="100000">
                                          <p:val>
                                            <p:strVal val="#ppt_h"/>
                                          </p:val>
                                        </p:tav>
                                      </p:tavLst>
                                    </p:anim>
                                  </p:childTnLst>
                                </p:cTn>
                              </p:par>
                              <p:par>
                                <p:cTn id="59" presetID="6" presetClass="emph" presetSubtype="0" autoRev="1" fill="hold" nodeType="withEffect">
                                  <p:stCondLst>
                                    <p:cond delay="1750"/>
                                  </p:stCondLst>
                                  <p:childTnLst>
                                    <p:animScale>
                                      <p:cBhvr>
                                        <p:cTn id="60" dur="100" fill="hold"/>
                                        <p:tgtEl>
                                          <p:spTgt spid="252"/>
                                        </p:tgtEl>
                                      </p:cBhvr>
                                      <p:by x="130000" y="130000"/>
                                    </p:animScale>
                                  </p:childTnLst>
                                </p:cTn>
                              </p:par>
                              <p:par>
                                <p:cTn id="61" presetID="23" presetClass="entr" presetSubtype="16" fill="hold" nodeType="withEffect">
                                  <p:stCondLst>
                                    <p:cond delay="1250"/>
                                  </p:stCondLst>
                                  <p:childTnLst>
                                    <p:set>
                                      <p:cBhvr>
                                        <p:cTn id="62" dur="1" fill="hold">
                                          <p:stCondLst>
                                            <p:cond delay="0"/>
                                          </p:stCondLst>
                                        </p:cTn>
                                        <p:tgtEl>
                                          <p:spTgt spid="217"/>
                                        </p:tgtEl>
                                        <p:attrNameLst>
                                          <p:attrName>style.visibility</p:attrName>
                                        </p:attrNameLst>
                                      </p:cBhvr>
                                      <p:to>
                                        <p:strVal val="visible"/>
                                      </p:to>
                                    </p:set>
                                    <p:anim calcmode="lin" valueType="num">
                                      <p:cBhvr>
                                        <p:cTn id="63" dur="500" fill="hold"/>
                                        <p:tgtEl>
                                          <p:spTgt spid="217"/>
                                        </p:tgtEl>
                                        <p:attrNameLst>
                                          <p:attrName>ppt_w</p:attrName>
                                        </p:attrNameLst>
                                      </p:cBhvr>
                                      <p:tavLst>
                                        <p:tav tm="0">
                                          <p:val>
                                            <p:fltVal val="0"/>
                                          </p:val>
                                        </p:tav>
                                        <p:tav tm="100000">
                                          <p:val>
                                            <p:strVal val="#ppt_w"/>
                                          </p:val>
                                        </p:tav>
                                      </p:tavLst>
                                    </p:anim>
                                    <p:anim calcmode="lin" valueType="num">
                                      <p:cBhvr>
                                        <p:cTn id="64" dur="500" fill="hold"/>
                                        <p:tgtEl>
                                          <p:spTgt spid="217"/>
                                        </p:tgtEl>
                                        <p:attrNameLst>
                                          <p:attrName>ppt_h</p:attrName>
                                        </p:attrNameLst>
                                      </p:cBhvr>
                                      <p:tavLst>
                                        <p:tav tm="0">
                                          <p:val>
                                            <p:fltVal val="0"/>
                                          </p:val>
                                        </p:tav>
                                        <p:tav tm="100000">
                                          <p:val>
                                            <p:strVal val="#ppt_h"/>
                                          </p:val>
                                        </p:tav>
                                      </p:tavLst>
                                    </p:anim>
                                  </p:childTnLst>
                                </p:cTn>
                              </p:par>
                              <p:par>
                                <p:cTn id="65" presetID="6" presetClass="emph" presetSubtype="0" autoRev="1" fill="hold" nodeType="withEffect">
                                  <p:stCondLst>
                                    <p:cond delay="1750"/>
                                  </p:stCondLst>
                                  <p:childTnLst>
                                    <p:animScale>
                                      <p:cBhvr>
                                        <p:cTn id="66" dur="100" fill="hold"/>
                                        <p:tgtEl>
                                          <p:spTgt spid="217"/>
                                        </p:tgtEl>
                                      </p:cBhvr>
                                      <p:by x="130000" y="130000"/>
                                    </p:animScale>
                                  </p:childTnLst>
                                </p:cTn>
                              </p:par>
                              <p:par>
                                <p:cTn id="67" presetID="23" presetClass="entr" presetSubtype="16" fill="hold" nodeType="withEffect">
                                  <p:stCondLst>
                                    <p:cond delay="1500"/>
                                  </p:stCondLst>
                                  <p:childTnLst>
                                    <p:set>
                                      <p:cBhvr>
                                        <p:cTn id="68" dur="1" fill="hold">
                                          <p:stCondLst>
                                            <p:cond delay="0"/>
                                          </p:stCondLst>
                                        </p:cTn>
                                        <p:tgtEl>
                                          <p:spTgt spid="224"/>
                                        </p:tgtEl>
                                        <p:attrNameLst>
                                          <p:attrName>style.visibility</p:attrName>
                                        </p:attrNameLst>
                                      </p:cBhvr>
                                      <p:to>
                                        <p:strVal val="visible"/>
                                      </p:to>
                                    </p:set>
                                    <p:anim calcmode="lin" valueType="num">
                                      <p:cBhvr>
                                        <p:cTn id="69" dur="500" fill="hold"/>
                                        <p:tgtEl>
                                          <p:spTgt spid="224"/>
                                        </p:tgtEl>
                                        <p:attrNameLst>
                                          <p:attrName>ppt_w</p:attrName>
                                        </p:attrNameLst>
                                      </p:cBhvr>
                                      <p:tavLst>
                                        <p:tav tm="0">
                                          <p:val>
                                            <p:fltVal val="0"/>
                                          </p:val>
                                        </p:tav>
                                        <p:tav tm="100000">
                                          <p:val>
                                            <p:strVal val="#ppt_w"/>
                                          </p:val>
                                        </p:tav>
                                      </p:tavLst>
                                    </p:anim>
                                    <p:anim calcmode="lin" valueType="num">
                                      <p:cBhvr>
                                        <p:cTn id="70" dur="500" fill="hold"/>
                                        <p:tgtEl>
                                          <p:spTgt spid="224"/>
                                        </p:tgtEl>
                                        <p:attrNameLst>
                                          <p:attrName>ppt_h</p:attrName>
                                        </p:attrNameLst>
                                      </p:cBhvr>
                                      <p:tavLst>
                                        <p:tav tm="0">
                                          <p:val>
                                            <p:fltVal val="0"/>
                                          </p:val>
                                        </p:tav>
                                        <p:tav tm="100000">
                                          <p:val>
                                            <p:strVal val="#ppt_h"/>
                                          </p:val>
                                        </p:tav>
                                      </p:tavLst>
                                    </p:anim>
                                  </p:childTnLst>
                                </p:cTn>
                              </p:par>
                              <p:par>
                                <p:cTn id="71" presetID="6" presetClass="emph" presetSubtype="0" autoRev="1" fill="hold" nodeType="withEffect">
                                  <p:stCondLst>
                                    <p:cond delay="2000"/>
                                  </p:stCondLst>
                                  <p:childTnLst>
                                    <p:animScale>
                                      <p:cBhvr>
                                        <p:cTn id="72" dur="100" fill="hold"/>
                                        <p:tgtEl>
                                          <p:spTgt spid="224"/>
                                        </p:tgtEl>
                                      </p:cBhvr>
                                      <p:by x="130000" y="130000"/>
                                    </p:animScale>
                                  </p:childTnLst>
                                </p:cTn>
                              </p:par>
                              <p:par>
                                <p:cTn id="73" presetID="23" presetClass="entr" presetSubtype="16" fill="hold" nodeType="withEffect">
                                  <p:stCondLst>
                                    <p:cond delay="1500"/>
                                  </p:stCondLst>
                                  <p:childTnLst>
                                    <p:set>
                                      <p:cBhvr>
                                        <p:cTn id="74" dur="1" fill="hold">
                                          <p:stCondLst>
                                            <p:cond delay="0"/>
                                          </p:stCondLst>
                                        </p:cTn>
                                        <p:tgtEl>
                                          <p:spTgt spid="242"/>
                                        </p:tgtEl>
                                        <p:attrNameLst>
                                          <p:attrName>style.visibility</p:attrName>
                                        </p:attrNameLst>
                                      </p:cBhvr>
                                      <p:to>
                                        <p:strVal val="visible"/>
                                      </p:to>
                                    </p:set>
                                    <p:anim calcmode="lin" valueType="num">
                                      <p:cBhvr>
                                        <p:cTn id="75" dur="500" fill="hold"/>
                                        <p:tgtEl>
                                          <p:spTgt spid="242"/>
                                        </p:tgtEl>
                                        <p:attrNameLst>
                                          <p:attrName>ppt_w</p:attrName>
                                        </p:attrNameLst>
                                      </p:cBhvr>
                                      <p:tavLst>
                                        <p:tav tm="0">
                                          <p:val>
                                            <p:fltVal val="0"/>
                                          </p:val>
                                        </p:tav>
                                        <p:tav tm="100000">
                                          <p:val>
                                            <p:strVal val="#ppt_w"/>
                                          </p:val>
                                        </p:tav>
                                      </p:tavLst>
                                    </p:anim>
                                    <p:anim calcmode="lin" valueType="num">
                                      <p:cBhvr>
                                        <p:cTn id="76" dur="500" fill="hold"/>
                                        <p:tgtEl>
                                          <p:spTgt spid="242"/>
                                        </p:tgtEl>
                                        <p:attrNameLst>
                                          <p:attrName>ppt_h</p:attrName>
                                        </p:attrNameLst>
                                      </p:cBhvr>
                                      <p:tavLst>
                                        <p:tav tm="0">
                                          <p:val>
                                            <p:fltVal val="0"/>
                                          </p:val>
                                        </p:tav>
                                        <p:tav tm="100000">
                                          <p:val>
                                            <p:strVal val="#ppt_h"/>
                                          </p:val>
                                        </p:tav>
                                      </p:tavLst>
                                    </p:anim>
                                  </p:childTnLst>
                                </p:cTn>
                              </p:par>
                              <p:par>
                                <p:cTn id="77" presetID="6" presetClass="emph" presetSubtype="0" autoRev="1" fill="hold" nodeType="withEffect">
                                  <p:stCondLst>
                                    <p:cond delay="2000"/>
                                  </p:stCondLst>
                                  <p:childTnLst>
                                    <p:animScale>
                                      <p:cBhvr>
                                        <p:cTn id="78" dur="100" fill="hold"/>
                                        <p:tgtEl>
                                          <p:spTgt spid="242"/>
                                        </p:tgtEl>
                                      </p:cBhvr>
                                      <p:by x="130000" y="130000"/>
                                    </p:animScale>
                                  </p:childTnLst>
                                </p:cTn>
                              </p:par>
                              <p:par>
                                <p:cTn id="79" presetID="23" presetClass="entr" presetSubtype="16" fill="hold" nodeType="withEffect">
                                  <p:stCondLst>
                                    <p:cond delay="1750"/>
                                  </p:stCondLst>
                                  <p:childTnLst>
                                    <p:set>
                                      <p:cBhvr>
                                        <p:cTn id="80" dur="1" fill="hold">
                                          <p:stCondLst>
                                            <p:cond delay="0"/>
                                          </p:stCondLst>
                                        </p:cTn>
                                        <p:tgtEl>
                                          <p:spTgt spid="239"/>
                                        </p:tgtEl>
                                        <p:attrNameLst>
                                          <p:attrName>style.visibility</p:attrName>
                                        </p:attrNameLst>
                                      </p:cBhvr>
                                      <p:to>
                                        <p:strVal val="visible"/>
                                      </p:to>
                                    </p:set>
                                    <p:anim calcmode="lin" valueType="num">
                                      <p:cBhvr>
                                        <p:cTn id="81" dur="500" fill="hold"/>
                                        <p:tgtEl>
                                          <p:spTgt spid="239"/>
                                        </p:tgtEl>
                                        <p:attrNameLst>
                                          <p:attrName>ppt_w</p:attrName>
                                        </p:attrNameLst>
                                      </p:cBhvr>
                                      <p:tavLst>
                                        <p:tav tm="0">
                                          <p:val>
                                            <p:fltVal val="0"/>
                                          </p:val>
                                        </p:tav>
                                        <p:tav tm="100000">
                                          <p:val>
                                            <p:strVal val="#ppt_w"/>
                                          </p:val>
                                        </p:tav>
                                      </p:tavLst>
                                    </p:anim>
                                    <p:anim calcmode="lin" valueType="num">
                                      <p:cBhvr>
                                        <p:cTn id="82" dur="500" fill="hold"/>
                                        <p:tgtEl>
                                          <p:spTgt spid="239"/>
                                        </p:tgtEl>
                                        <p:attrNameLst>
                                          <p:attrName>ppt_h</p:attrName>
                                        </p:attrNameLst>
                                      </p:cBhvr>
                                      <p:tavLst>
                                        <p:tav tm="0">
                                          <p:val>
                                            <p:fltVal val="0"/>
                                          </p:val>
                                        </p:tav>
                                        <p:tav tm="100000">
                                          <p:val>
                                            <p:strVal val="#ppt_h"/>
                                          </p:val>
                                        </p:tav>
                                      </p:tavLst>
                                    </p:anim>
                                  </p:childTnLst>
                                </p:cTn>
                              </p:par>
                              <p:par>
                                <p:cTn id="83" presetID="6" presetClass="emph" presetSubtype="0" autoRev="1" fill="hold" nodeType="withEffect">
                                  <p:stCondLst>
                                    <p:cond delay="2250"/>
                                  </p:stCondLst>
                                  <p:childTnLst>
                                    <p:animScale>
                                      <p:cBhvr>
                                        <p:cTn id="84" dur="100" fill="hold"/>
                                        <p:tgtEl>
                                          <p:spTgt spid="239"/>
                                        </p:tgtEl>
                                      </p:cBhvr>
                                      <p:by x="130000" y="130000"/>
                                    </p:animScale>
                                  </p:childTnLst>
                                </p:cTn>
                              </p:par>
                              <p:par>
                                <p:cTn id="85" presetID="23" presetClass="entr" presetSubtype="16" fill="hold" nodeType="withEffect">
                                  <p:stCondLst>
                                    <p:cond delay="1250"/>
                                  </p:stCondLst>
                                  <p:childTnLst>
                                    <p:set>
                                      <p:cBhvr>
                                        <p:cTn id="86" dur="1" fill="hold">
                                          <p:stCondLst>
                                            <p:cond delay="0"/>
                                          </p:stCondLst>
                                        </p:cTn>
                                        <p:tgtEl>
                                          <p:spTgt spid="236"/>
                                        </p:tgtEl>
                                        <p:attrNameLst>
                                          <p:attrName>style.visibility</p:attrName>
                                        </p:attrNameLst>
                                      </p:cBhvr>
                                      <p:to>
                                        <p:strVal val="visible"/>
                                      </p:to>
                                    </p:set>
                                    <p:anim calcmode="lin" valueType="num">
                                      <p:cBhvr>
                                        <p:cTn id="87" dur="500" fill="hold"/>
                                        <p:tgtEl>
                                          <p:spTgt spid="236"/>
                                        </p:tgtEl>
                                        <p:attrNameLst>
                                          <p:attrName>ppt_w</p:attrName>
                                        </p:attrNameLst>
                                      </p:cBhvr>
                                      <p:tavLst>
                                        <p:tav tm="0">
                                          <p:val>
                                            <p:fltVal val="0"/>
                                          </p:val>
                                        </p:tav>
                                        <p:tav tm="100000">
                                          <p:val>
                                            <p:strVal val="#ppt_w"/>
                                          </p:val>
                                        </p:tav>
                                      </p:tavLst>
                                    </p:anim>
                                    <p:anim calcmode="lin" valueType="num">
                                      <p:cBhvr>
                                        <p:cTn id="88" dur="500" fill="hold"/>
                                        <p:tgtEl>
                                          <p:spTgt spid="236"/>
                                        </p:tgtEl>
                                        <p:attrNameLst>
                                          <p:attrName>ppt_h</p:attrName>
                                        </p:attrNameLst>
                                      </p:cBhvr>
                                      <p:tavLst>
                                        <p:tav tm="0">
                                          <p:val>
                                            <p:fltVal val="0"/>
                                          </p:val>
                                        </p:tav>
                                        <p:tav tm="100000">
                                          <p:val>
                                            <p:strVal val="#ppt_h"/>
                                          </p:val>
                                        </p:tav>
                                      </p:tavLst>
                                    </p:anim>
                                  </p:childTnLst>
                                </p:cTn>
                              </p:par>
                              <p:par>
                                <p:cTn id="89" presetID="6" presetClass="emph" presetSubtype="0" autoRev="1" fill="hold" nodeType="withEffect">
                                  <p:stCondLst>
                                    <p:cond delay="1750"/>
                                  </p:stCondLst>
                                  <p:childTnLst>
                                    <p:animScale>
                                      <p:cBhvr>
                                        <p:cTn id="90" dur="100" fill="hold"/>
                                        <p:tgtEl>
                                          <p:spTgt spid="236"/>
                                        </p:tgtEl>
                                      </p:cBhvr>
                                      <p:by x="130000" y="130000"/>
                                    </p:animScale>
                                  </p:childTnLst>
                                </p:cTn>
                              </p:par>
                              <p:par>
                                <p:cTn id="91" presetID="23" presetClass="entr" presetSubtype="16" fill="hold" nodeType="withEffect">
                                  <p:stCondLst>
                                    <p:cond delay="2000"/>
                                  </p:stCondLst>
                                  <p:childTnLst>
                                    <p:set>
                                      <p:cBhvr>
                                        <p:cTn id="92" dur="1" fill="hold">
                                          <p:stCondLst>
                                            <p:cond delay="0"/>
                                          </p:stCondLst>
                                        </p:cTn>
                                        <p:tgtEl>
                                          <p:spTgt spid="233"/>
                                        </p:tgtEl>
                                        <p:attrNameLst>
                                          <p:attrName>style.visibility</p:attrName>
                                        </p:attrNameLst>
                                      </p:cBhvr>
                                      <p:to>
                                        <p:strVal val="visible"/>
                                      </p:to>
                                    </p:set>
                                    <p:anim calcmode="lin" valueType="num">
                                      <p:cBhvr>
                                        <p:cTn id="93" dur="500" fill="hold"/>
                                        <p:tgtEl>
                                          <p:spTgt spid="233"/>
                                        </p:tgtEl>
                                        <p:attrNameLst>
                                          <p:attrName>ppt_w</p:attrName>
                                        </p:attrNameLst>
                                      </p:cBhvr>
                                      <p:tavLst>
                                        <p:tav tm="0">
                                          <p:val>
                                            <p:fltVal val="0"/>
                                          </p:val>
                                        </p:tav>
                                        <p:tav tm="100000">
                                          <p:val>
                                            <p:strVal val="#ppt_w"/>
                                          </p:val>
                                        </p:tav>
                                      </p:tavLst>
                                    </p:anim>
                                    <p:anim calcmode="lin" valueType="num">
                                      <p:cBhvr>
                                        <p:cTn id="94" dur="500" fill="hold"/>
                                        <p:tgtEl>
                                          <p:spTgt spid="233"/>
                                        </p:tgtEl>
                                        <p:attrNameLst>
                                          <p:attrName>ppt_h</p:attrName>
                                        </p:attrNameLst>
                                      </p:cBhvr>
                                      <p:tavLst>
                                        <p:tav tm="0">
                                          <p:val>
                                            <p:fltVal val="0"/>
                                          </p:val>
                                        </p:tav>
                                        <p:tav tm="100000">
                                          <p:val>
                                            <p:strVal val="#ppt_h"/>
                                          </p:val>
                                        </p:tav>
                                      </p:tavLst>
                                    </p:anim>
                                  </p:childTnLst>
                                </p:cTn>
                              </p:par>
                              <p:par>
                                <p:cTn id="95" presetID="6" presetClass="emph" presetSubtype="0" autoRev="1" fill="hold" nodeType="withEffect">
                                  <p:stCondLst>
                                    <p:cond delay="2500"/>
                                  </p:stCondLst>
                                  <p:childTnLst>
                                    <p:animScale>
                                      <p:cBhvr>
                                        <p:cTn id="96" dur="100" fill="hold"/>
                                        <p:tgtEl>
                                          <p:spTgt spid="233"/>
                                        </p:tgtEl>
                                      </p:cBhvr>
                                      <p:by x="130000" y="130000"/>
                                    </p:animScale>
                                  </p:childTnLst>
                                </p:cTn>
                              </p:par>
                              <p:par>
                                <p:cTn id="97" presetID="23" presetClass="entr" presetSubtype="16" fill="hold" nodeType="withEffect">
                                  <p:stCondLst>
                                    <p:cond delay="2000"/>
                                  </p:stCondLst>
                                  <p:childTnLst>
                                    <p:set>
                                      <p:cBhvr>
                                        <p:cTn id="98" dur="1" fill="hold">
                                          <p:stCondLst>
                                            <p:cond delay="0"/>
                                          </p:stCondLst>
                                        </p:cTn>
                                        <p:tgtEl>
                                          <p:spTgt spid="248"/>
                                        </p:tgtEl>
                                        <p:attrNameLst>
                                          <p:attrName>style.visibility</p:attrName>
                                        </p:attrNameLst>
                                      </p:cBhvr>
                                      <p:to>
                                        <p:strVal val="visible"/>
                                      </p:to>
                                    </p:set>
                                    <p:anim calcmode="lin" valueType="num">
                                      <p:cBhvr>
                                        <p:cTn id="99" dur="500" fill="hold"/>
                                        <p:tgtEl>
                                          <p:spTgt spid="248"/>
                                        </p:tgtEl>
                                        <p:attrNameLst>
                                          <p:attrName>ppt_w</p:attrName>
                                        </p:attrNameLst>
                                      </p:cBhvr>
                                      <p:tavLst>
                                        <p:tav tm="0">
                                          <p:val>
                                            <p:fltVal val="0"/>
                                          </p:val>
                                        </p:tav>
                                        <p:tav tm="100000">
                                          <p:val>
                                            <p:strVal val="#ppt_w"/>
                                          </p:val>
                                        </p:tav>
                                      </p:tavLst>
                                    </p:anim>
                                    <p:anim calcmode="lin" valueType="num">
                                      <p:cBhvr>
                                        <p:cTn id="100" dur="500" fill="hold"/>
                                        <p:tgtEl>
                                          <p:spTgt spid="248"/>
                                        </p:tgtEl>
                                        <p:attrNameLst>
                                          <p:attrName>ppt_h</p:attrName>
                                        </p:attrNameLst>
                                      </p:cBhvr>
                                      <p:tavLst>
                                        <p:tav tm="0">
                                          <p:val>
                                            <p:fltVal val="0"/>
                                          </p:val>
                                        </p:tav>
                                        <p:tav tm="100000">
                                          <p:val>
                                            <p:strVal val="#ppt_h"/>
                                          </p:val>
                                        </p:tav>
                                      </p:tavLst>
                                    </p:anim>
                                  </p:childTnLst>
                                </p:cTn>
                              </p:par>
                              <p:par>
                                <p:cTn id="101" presetID="6" presetClass="emph" presetSubtype="0" autoRev="1" fill="hold" nodeType="withEffect">
                                  <p:stCondLst>
                                    <p:cond delay="2500"/>
                                  </p:stCondLst>
                                  <p:childTnLst>
                                    <p:animScale>
                                      <p:cBhvr>
                                        <p:cTn id="102" dur="100" fill="hold"/>
                                        <p:tgtEl>
                                          <p:spTgt spid="248"/>
                                        </p:tgtEl>
                                      </p:cBhvr>
                                      <p:by x="130000" y="130000"/>
                                    </p:animScale>
                                  </p:childTnLst>
                                </p:cTn>
                              </p:par>
                              <p:par>
                                <p:cTn id="103" presetID="22" presetClass="entr" presetSubtype="1" fill="hold" grpId="0" nodeType="withEffect">
                                  <p:stCondLst>
                                    <p:cond delay="750"/>
                                  </p:stCondLst>
                                  <p:childTnLst>
                                    <p:set>
                                      <p:cBhvr>
                                        <p:cTn id="104" dur="1" fill="hold">
                                          <p:stCondLst>
                                            <p:cond delay="0"/>
                                          </p:stCondLst>
                                        </p:cTn>
                                        <p:tgtEl>
                                          <p:spTgt spid="201"/>
                                        </p:tgtEl>
                                        <p:attrNameLst>
                                          <p:attrName>style.visibility</p:attrName>
                                        </p:attrNameLst>
                                      </p:cBhvr>
                                      <p:to>
                                        <p:strVal val="visible"/>
                                      </p:to>
                                    </p:set>
                                    <p:animEffect transition="in" filter="wipe(up)">
                                      <p:cBhvr>
                                        <p:cTn id="105" dur="500"/>
                                        <p:tgtEl>
                                          <p:spTgt spid="201"/>
                                        </p:tgtEl>
                                      </p:cBhvr>
                                    </p:animEffect>
                                  </p:childTnLst>
                                </p:cTn>
                              </p:par>
                              <p:par>
                                <p:cTn id="106" presetID="22" presetClass="entr" presetSubtype="4" fill="hold" grpId="0" nodeType="withEffect">
                                  <p:stCondLst>
                                    <p:cond delay="750"/>
                                  </p:stCondLst>
                                  <p:childTnLst>
                                    <p:set>
                                      <p:cBhvr>
                                        <p:cTn id="107" dur="1" fill="hold">
                                          <p:stCondLst>
                                            <p:cond delay="0"/>
                                          </p:stCondLst>
                                        </p:cTn>
                                        <p:tgtEl>
                                          <p:spTgt spid="205"/>
                                        </p:tgtEl>
                                        <p:attrNameLst>
                                          <p:attrName>style.visibility</p:attrName>
                                        </p:attrNameLst>
                                      </p:cBhvr>
                                      <p:to>
                                        <p:strVal val="visible"/>
                                      </p:to>
                                    </p:set>
                                    <p:animEffect transition="in" filter="wipe(down)">
                                      <p:cBhvr>
                                        <p:cTn id="108" dur="750"/>
                                        <p:tgtEl>
                                          <p:spTgt spid="205"/>
                                        </p:tgtEl>
                                      </p:cBhvr>
                                    </p:animEffect>
                                  </p:childTnLst>
                                </p:cTn>
                              </p:par>
                              <p:par>
                                <p:cTn id="109" presetID="22" presetClass="entr" presetSubtype="1" fill="hold" grpId="0" nodeType="withEffect">
                                  <p:stCondLst>
                                    <p:cond delay="1250"/>
                                  </p:stCondLst>
                                  <p:childTnLst>
                                    <p:set>
                                      <p:cBhvr>
                                        <p:cTn id="110" dur="1" fill="hold">
                                          <p:stCondLst>
                                            <p:cond delay="0"/>
                                          </p:stCondLst>
                                        </p:cTn>
                                        <p:tgtEl>
                                          <p:spTgt spid="207"/>
                                        </p:tgtEl>
                                        <p:attrNameLst>
                                          <p:attrName>style.visibility</p:attrName>
                                        </p:attrNameLst>
                                      </p:cBhvr>
                                      <p:to>
                                        <p:strVal val="visible"/>
                                      </p:to>
                                    </p:set>
                                    <p:animEffect transition="in" filter="wipe(up)">
                                      <p:cBhvr>
                                        <p:cTn id="111" dur="750"/>
                                        <p:tgtEl>
                                          <p:spTgt spid="207"/>
                                        </p:tgtEl>
                                      </p:cBhvr>
                                    </p:animEffect>
                                  </p:childTnLst>
                                </p:cTn>
                              </p:par>
                              <p:par>
                                <p:cTn id="112" presetID="22" presetClass="entr" presetSubtype="2" fill="hold" grpId="0" nodeType="withEffect">
                                  <p:stCondLst>
                                    <p:cond delay="1250"/>
                                  </p:stCondLst>
                                  <p:childTnLst>
                                    <p:set>
                                      <p:cBhvr>
                                        <p:cTn id="113" dur="1" fill="hold">
                                          <p:stCondLst>
                                            <p:cond delay="0"/>
                                          </p:stCondLst>
                                        </p:cTn>
                                        <p:tgtEl>
                                          <p:spTgt spid="199"/>
                                        </p:tgtEl>
                                        <p:attrNameLst>
                                          <p:attrName>style.visibility</p:attrName>
                                        </p:attrNameLst>
                                      </p:cBhvr>
                                      <p:to>
                                        <p:strVal val="visible"/>
                                      </p:to>
                                    </p:set>
                                    <p:animEffect transition="in" filter="wipe(right)">
                                      <p:cBhvr>
                                        <p:cTn id="114" dur="500"/>
                                        <p:tgtEl>
                                          <p:spTgt spid="199"/>
                                        </p:tgtEl>
                                      </p:cBhvr>
                                    </p:animEffect>
                                  </p:childTnLst>
                                </p:cTn>
                              </p:par>
                              <p:par>
                                <p:cTn id="115" presetID="22" presetClass="entr" presetSubtype="4" fill="hold" grpId="0" nodeType="withEffect">
                                  <p:stCondLst>
                                    <p:cond delay="1750"/>
                                  </p:stCondLst>
                                  <p:childTnLst>
                                    <p:set>
                                      <p:cBhvr>
                                        <p:cTn id="116" dur="1" fill="hold">
                                          <p:stCondLst>
                                            <p:cond delay="0"/>
                                          </p:stCondLst>
                                        </p:cTn>
                                        <p:tgtEl>
                                          <p:spTgt spid="208"/>
                                        </p:tgtEl>
                                        <p:attrNameLst>
                                          <p:attrName>style.visibility</p:attrName>
                                        </p:attrNameLst>
                                      </p:cBhvr>
                                      <p:to>
                                        <p:strVal val="visible"/>
                                      </p:to>
                                    </p:set>
                                    <p:animEffect transition="in" filter="wipe(down)">
                                      <p:cBhvr>
                                        <p:cTn id="117" dur="750"/>
                                        <p:tgtEl>
                                          <p:spTgt spid="208"/>
                                        </p:tgtEl>
                                      </p:cBhvr>
                                    </p:animEffect>
                                  </p:childTnLst>
                                </p:cTn>
                              </p:par>
                              <p:par>
                                <p:cTn id="118" presetID="22" presetClass="entr" presetSubtype="1" fill="hold" grpId="0" nodeType="withEffect">
                                  <p:stCondLst>
                                    <p:cond delay="2500"/>
                                  </p:stCondLst>
                                  <p:childTnLst>
                                    <p:set>
                                      <p:cBhvr>
                                        <p:cTn id="119" dur="1" fill="hold">
                                          <p:stCondLst>
                                            <p:cond delay="0"/>
                                          </p:stCondLst>
                                        </p:cTn>
                                        <p:tgtEl>
                                          <p:spTgt spid="203"/>
                                        </p:tgtEl>
                                        <p:attrNameLst>
                                          <p:attrName>style.visibility</p:attrName>
                                        </p:attrNameLst>
                                      </p:cBhvr>
                                      <p:to>
                                        <p:strVal val="visible"/>
                                      </p:to>
                                    </p:set>
                                    <p:animEffect transition="in" filter="wipe(up)">
                                      <p:cBhvr>
                                        <p:cTn id="120" dur="500"/>
                                        <p:tgtEl>
                                          <p:spTgt spid="203"/>
                                        </p:tgtEl>
                                      </p:cBhvr>
                                    </p:animEffect>
                                  </p:childTnLst>
                                </p:cTn>
                              </p:par>
                              <p:par>
                                <p:cTn id="121" presetID="22" presetClass="entr" presetSubtype="4" fill="hold" grpId="0" nodeType="withEffect">
                                  <p:stCondLst>
                                    <p:cond delay="1750"/>
                                  </p:stCondLst>
                                  <p:childTnLst>
                                    <p:set>
                                      <p:cBhvr>
                                        <p:cTn id="122" dur="1" fill="hold">
                                          <p:stCondLst>
                                            <p:cond delay="0"/>
                                          </p:stCondLst>
                                        </p:cTn>
                                        <p:tgtEl>
                                          <p:spTgt spid="206"/>
                                        </p:tgtEl>
                                        <p:attrNameLst>
                                          <p:attrName>style.visibility</p:attrName>
                                        </p:attrNameLst>
                                      </p:cBhvr>
                                      <p:to>
                                        <p:strVal val="visible"/>
                                      </p:to>
                                    </p:set>
                                    <p:animEffect transition="in" filter="wipe(down)">
                                      <p:cBhvr>
                                        <p:cTn id="123" dur="750"/>
                                        <p:tgtEl>
                                          <p:spTgt spid="206"/>
                                        </p:tgtEl>
                                      </p:cBhvr>
                                    </p:animEffect>
                                  </p:childTnLst>
                                </p:cTn>
                              </p:par>
                              <p:par>
                                <p:cTn id="124" presetID="22" presetClass="entr" presetSubtype="8" fill="hold" grpId="0" nodeType="withEffect">
                                  <p:stCondLst>
                                    <p:cond delay="1750"/>
                                  </p:stCondLst>
                                  <p:childTnLst>
                                    <p:set>
                                      <p:cBhvr>
                                        <p:cTn id="125" dur="1" fill="hold">
                                          <p:stCondLst>
                                            <p:cond delay="0"/>
                                          </p:stCondLst>
                                        </p:cTn>
                                        <p:tgtEl>
                                          <p:spTgt spid="200"/>
                                        </p:tgtEl>
                                        <p:attrNameLst>
                                          <p:attrName>style.visibility</p:attrName>
                                        </p:attrNameLst>
                                      </p:cBhvr>
                                      <p:to>
                                        <p:strVal val="visible"/>
                                      </p:to>
                                    </p:set>
                                    <p:animEffect transition="in" filter="wipe(left)">
                                      <p:cBhvr>
                                        <p:cTn id="126" dur="750"/>
                                        <p:tgtEl>
                                          <p:spTgt spid="200"/>
                                        </p:tgtEl>
                                      </p:cBhvr>
                                    </p:animEffect>
                                  </p:childTnLst>
                                </p:cTn>
                              </p:par>
                              <p:par>
                                <p:cTn id="127" presetID="22" presetClass="entr" presetSubtype="2" fill="hold" grpId="0" nodeType="withEffect">
                                  <p:stCondLst>
                                    <p:cond delay="1750"/>
                                  </p:stCondLst>
                                  <p:childTnLst>
                                    <p:set>
                                      <p:cBhvr>
                                        <p:cTn id="128" dur="1" fill="hold">
                                          <p:stCondLst>
                                            <p:cond delay="0"/>
                                          </p:stCondLst>
                                        </p:cTn>
                                        <p:tgtEl>
                                          <p:spTgt spid="202"/>
                                        </p:tgtEl>
                                        <p:attrNameLst>
                                          <p:attrName>style.visibility</p:attrName>
                                        </p:attrNameLst>
                                      </p:cBhvr>
                                      <p:to>
                                        <p:strVal val="visible"/>
                                      </p:to>
                                    </p:set>
                                    <p:animEffect transition="in" filter="wipe(right)">
                                      <p:cBhvr>
                                        <p:cTn id="129" dur="500"/>
                                        <p:tgtEl>
                                          <p:spTgt spid="202"/>
                                        </p:tgtEl>
                                      </p:cBhvr>
                                    </p:animEffect>
                                  </p:childTnLst>
                                </p:cTn>
                              </p:par>
                              <p:par>
                                <p:cTn id="130" presetID="23" presetClass="entr" presetSubtype="16" fill="hold" grpId="0" nodeType="withEffect">
                                  <p:stCondLst>
                                    <p:cond delay="1250"/>
                                  </p:stCondLst>
                                  <p:childTnLst>
                                    <p:set>
                                      <p:cBhvr>
                                        <p:cTn id="131" dur="1" fill="hold">
                                          <p:stCondLst>
                                            <p:cond delay="0"/>
                                          </p:stCondLst>
                                        </p:cTn>
                                        <p:tgtEl>
                                          <p:spTgt spid="260"/>
                                        </p:tgtEl>
                                        <p:attrNameLst>
                                          <p:attrName>style.visibility</p:attrName>
                                        </p:attrNameLst>
                                      </p:cBhvr>
                                      <p:to>
                                        <p:strVal val="visible"/>
                                      </p:to>
                                    </p:set>
                                    <p:anim calcmode="lin" valueType="num">
                                      <p:cBhvr>
                                        <p:cTn id="132" dur="500" fill="hold"/>
                                        <p:tgtEl>
                                          <p:spTgt spid="260"/>
                                        </p:tgtEl>
                                        <p:attrNameLst>
                                          <p:attrName>ppt_w</p:attrName>
                                        </p:attrNameLst>
                                      </p:cBhvr>
                                      <p:tavLst>
                                        <p:tav tm="0">
                                          <p:val>
                                            <p:fltVal val="0"/>
                                          </p:val>
                                        </p:tav>
                                        <p:tav tm="100000">
                                          <p:val>
                                            <p:strVal val="#ppt_w"/>
                                          </p:val>
                                        </p:tav>
                                      </p:tavLst>
                                    </p:anim>
                                    <p:anim calcmode="lin" valueType="num">
                                      <p:cBhvr>
                                        <p:cTn id="133" dur="500" fill="hold"/>
                                        <p:tgtEl>
                                          <p:spTgt spid="260"/>
                                        </p:tgtEl>
                                        <p:attrNameLst>
                                          <p:attrName>ppt_h</p:attrName>
                                        </p:attrNameLst>
                                      </p:cBhvr>
                                      <p:tavLst>
                                        <p:tav tm="0">
                                          <p:val>
                                            <p:fltVal val="0"/>
                                          </p:val>
                                        </p:tav>
                                        <p:tav tm="100000">
                                          <p:val>
                                            <p:strVal val="#ppt_h"/>
                                          </p:val>
                                        </p:tav>
                                      </p:tavLst>
                                    </p:anim>
                                  </p:childTnLst>
                                </p:cTn>
                              </p:par>
                              <p:par>
                                <p:cTn id="134" presetID="6" presetClass="emph" presetSubtype="0" autoRev="1" fill="hold" grpId="1" nodeType="withEffect">
                                  <p:stCondLst>
                                    <p:cond delay="1750"/>
                                  </p:stCondLst>
                                  <p:childTnLst>
                                    <p:animScale>
                                      <p:cBhvr>
                                        <p:cTn id="135" dur="100" fill="hold"/>
                                        <p:tgtEl>
                                          <p:spTgt spid="260"/>
                                        </p:tgtEl>
                                      </p:cBhvr>
                                      <p:by x="130000" y="130000"/>
                                    </p:animScale>
                                  </p:childTnLst>
                                </p:cTn>
                              </p:par>
                              <p:par>
                                <p:cTn id="136" presetID="23" presetClass="entr" presetSubtype="16" fill="hold" grpId="0" nodeType="withEffect">
                                  <p:stCondLst>
                                    <p:cond delay="1750"/>
                                  </p:stCondLst>
                                  <p:childTnLst>
                                    <p:set>
                                      <p:cBhvr>
                                        <p:cTn id="137" dur="1" fill="hold">
                                          <p:stCondLst>
                                            <p:cond delay="0"/>
                                          </p:stCondLst>
                                        </p:cTn>
                                        <p:tgtEl>
                                          <p:spTgt spid="220"/>
                                        </p:tgtEl>
                                        <p:attrNameLst>
                                          <p:attrName>style.visibility</p:attrName>
                                        </p:attrNameLst>
                                      </p:cBhvr>
                                      <p:to>
                                        <p:strVal val="visible"/>
                                      </p:to>
                                    </p:set>
                                    <p:anim calcmode="lin" valueType="num">
                                      <p:cBhvr>
                                        <p:cTn id="138" dur="500" fill="hold"/>
                                        <p:tgtEl>
                                          <p:spTgt spid="220"/>
                                        </p:tgtEl>
                                        <p:attrNameLst>
                                          <p:attrName>ppt_w</p:attrName>
                                        </p:attrNameLst>
                                      </p:cBhvr>
                                      <p:tavLst>
                                        <p:tav tm="0">
                                          <p:val>
                                            <p:fltVal val="0"/>
                                          </p:val>
                                        </p:tav>
                                        <p:tav tm="100000">
                                          <p:val>
                                            <p:strVal val="#ppt_w"/>
                                          </p:val>
                                        </p:tav>
                                      </p:tavLst>
                                    </p:anim>
                                    <p:anim calcmode="lin" valueType="num">
                                      <p:cBhvr>
                                        <p:cTn id="139" dur="500" fill="hold"/>
                                        <p:tgtEl>
                                          <p:spTgt spid="220"/>
                                        </p:tgtEl>
                                        <p:attrNameLst>
                                          <p:attrName>ppt_h</p:attrName>
                                        </p:attrNameLst>
                                      </p:cBhvr>
                                      <p:tavLst>
                                        <p:tav tm="0">
                                          <p:val>
                                            <p:fltVal val="0"/>
                                          </p:val>
                                        </p:tav>
                                        <p:tav tm="100000">
                                          <p:val>
                                            <p:strVal val="#ppt_h"/>
                                          </p:val>
                                        </p:tav>
                                      </p:tavLst>
                                    </p:anim>
                                  </p:childTnLst>
                                </p:cTn>
                              </p:par>
                              <p:par>
                                <p:cTn id="140" presetID="6" presetClass="emph" presetSubtype="0" autoRev="1" fill="hold" grpId="1" nodeType="withEffect">
                                  <p:stCondLst>
                                    <p:cond delay="2250"/>
                                  </p:stCondLst>
                                  <p:childTnLst>
                                    <p:animScale>
                                      <p:cBhvr>
                                        <p:cTn id="141" dur="100" fill="hold"/>
                                        <p:tgtEl>
                                          <p:spTgt spid="220"/>
                                        </p:tgtEl>
                                      </p:cBhvr>
                                      <p:by x="130000" y="130000"/>
                                    </p:animScale>
                                  </p:childTnLst>
                                </p:cTn>
                              </p:par>
                              <p:par>
                                <p:cTn id="142" presetID="23" presetClass="entr" presetSubtype="16" fill="hold" grpId="0" nodeType="withEffect">
                                  <p:stCondLst>
                                    <p:cond delay="500"/>
                                  </p:stCondLst>
                                  <p:childTnLst>
                                    <p:set>
                                      <p:cBhvr>
                                        <p:cTn id="143" dur="1" fill="hold">
                                          <p:stCondLst>
                                            <p:cond delay="0"/>
                                          </p:stCondLst>
                                        </p:cTn>
                                        <p:tgtEl>
                                          <p:spTgt spid="209"/>
                                        </p:tgtEl>
                                        <p:attrNameLst>
                                          <p:attrName>style.visibility</p:attrName>
                                        </p:attrNameLst>
                                      </p:cBhvr>
                                      <p:to>
                                        <p:strVal val="visible"/>
                                      </p:to>
                                    </p:set>
                                    <p:anim calcmode="lin" valueType="num">
                                      <p:cBhvr>
                                        <p:cTn id="144" dur="500" fill="hold"/>
                                        <p:tgtEl>
                                          <p:spTgt spid="209"/>
                                        </p:tgtEl>
                                        <p:attrNameLst>
                                          <p:attrName>ppt_w</p:attrName>
                                        </p:attrNameLst>
                                      </p:cBhvr>
                                      <p:tavLst>
                                        <p:tav tm="0">
                                          <p:val>
                                            <p:fltVal val="0"/>
                                          </p:val>
                                        </p:tav>
                                        <p:tav tm="100000">
                                          <p:val>
                                            <p:strVal val="#ppt_w"/>
                                          </p:val>
                                        </p:tav>
                                      </p:tavLst>
                                    </p:anim>
                                    <p:anim calcmode="lin" valueType="num">
                                      <p:cBhvr>
                                        <p:cTn id="145" dur="500" fill="hold"/>
                                        <p:tgtEl>
                                          <p:spTgt spid="209"/>
                                        </p:tgtEl>
                                        <p:attrNameLst>
                                          <p:attrName>ppt_h</p:attrName>
                                        </p:attrNameLst>
                                      </p:cBhvr>
                                      <p:tavLst>
                                        <p:tav tm="0">
                                          <p:val>
                                            <p:fltVal val="0"/>
                                          </p:val>
                                        </p:tav>
                                        <p:tav tm="100000">
                                          <p:val>
                                            <p:strVal val="#ppt_h"/>
                                          </p:val>
                                        </p:tav>
                                      </p:tavLst>
                                    </p:anim>
                                  </p:childTnLst>
                                </p:cTn>
                              </p:par>
                              <p:par>
                                <p:cTn id="146" presetID="6" presetClass="emph" presetSubtype="0" autoRev="1" fill="hold" grpId="1" nodeType="withEffect">
                                  <p:stCondLst>
                                    <p:cond delay="1000"/>
                                  </p:stCondLst>
                                  <p:childTnLst>
                                    <p:animScale>
                                      <p:cBhvr>
                                        <p:cTn id="147" dur="100" fill="hold"/>
                                        <p:tgtEl>
                                          <p:spTgt spid="209"/>
                                        </p:tgtEl>
                                      </p:cBhvr>
                                      <p:by x="130000" y="130000"/>
                                    </p:animScale>
                                  </p:childTnLst>
                                </p:cTn>
                              </p:par>
                              <p:par>
                                <p:cTn id="148" presetID="23" presetClass="entr" presetSubtype="16" fill="hold" grpId="0" nodeType="withEffect">
                                  <p:stCondLst>
                                    <p:cond delay="0"/>
                                  </p:stCondLst>
                                  <p:childTnLst>
                                    <p:set>
                                      <p:cBhvr>
                                        <p:cTn id="149" dur="1" fill="hold">
                                          <p:stCondLst>
                                            <p:cond delay="0"/>
                                          </p:stCondLst>
                                        </p:cTn>
                                        <p:tgtEl>
                                          <p:spTgt spid="213"/>
                                        </p:tgtEl>
                                        <p:attrNameLst>
                                          <p:attrName>style.visibility</p:attrName>
                                        </p:attrNameLst>
                                      </p:cBhvr>
                                      <p:to>
                                        <p:strVal val="visible"/>
                                      </p:to>
                                    </p:set>
                                    <p:anim calcmode="lin" valueType="num">
                                      <p:cBhvr>
                                        <p:cTn id="150" dur="500" fill="hold"/>
                                        <p:tgtEl>
                                          <p:spTgt spid="213"/>
                                        </p:tgtEl>
                                        <p:attrNameLst>
                                          <p:attrName>ppt_w</p:attrName>
                                        </p:attrNameLst>
                                      </p:cBhvr>
                                      <p:tavLst>
                                        <p:tav tm="0">
                                          <p:val>
                                            <p:fltVal val="0"/>
                                          </p:val>
                                        </p:tav>
                                        <p:tav tm="100000">
                                          <p:val>
                                            <p:strVal val="#ppt_w"/>
                                          </p:val>
                                        </p:tav>
                                      </p:tavLst>
                                    </p:anim>
                                    <p:anim calcmode="lin" valueType="num">
                                      <p:cBhvr>
                                        <p:cTn id="151" dur="500" fill="hold"/>
                                        <p:tgtEl>
                                          <p:spTgt spid="213"/>
                                        </p:tgtEl>
                                        <p:attrNameLst>
                                          <p:attrName>ppt_h</p:attrName>
                                        </p:attrNameLst>
                                      </p:cBhvr>
                                      <p:tavLst>
                                        <p:tav tm="0">
                                          <p:val>
                                            <p:fltVal val="0"/>
                                          </p:val>
                                        </p:tav>
                                        <p:tav tm="100000">
                                          <p:val>
                                            <p:strVal val="#ppt_h"/>
                                          </p:val>
                                        </p:tav>
                                      </p:tavLst>
                                    </p:anim>
                                  </p:childTnLst>
                                </p:cTn>
                              </p:par>
                              <p:par>
                                <p:cTn id="152" presetID="6" presetClass="emph" presetSubtype="0" autoRev="1" fill="hold" grpId="1" nodeType="withEffect">
                                  <p:stCondLst>
                                    <p:cond delay="500"/>
                                  </p:stCondLst>
                                  <p:childTnLst>
                                    <p:animScale>
                                      <p:cBhvr>
                                        <p:cTn id="153" dur="100" fill="hold"/>
                                        <p:tgtEl>
                                          <p:spTgt spid="213"/>
                                        </p:tgtEl>
                                      </p:cBhvr>
                                      <p:by x="130000" y="130000"/>
                                    </p:animScale>
                                  </p:childTnLst>
                                </p:cTn>
                              </p:par>
                              <p:par>
                                <p:cTn id="154" presetID="23" presetClass="entr" presetSubtype="16" fill="hold" grpId="0" nodeType="withEffect">
                                  <p:stCondLst>
                                    <p:cond delay="500"/>
                                  </p:stCondLst>
                                  <p:childTnLst>
                                    <p:set>
                                      <p:cBhvr>
                                        <p:cTn id="155" dur="1" fill="hold">
                                          <p:stCondLst>
                                            <p:cond delay="0"/>
                                          </p:stCondLst>
                                        </p:cTn>
                                        <p:tgtEl>
                                          <p:spTgt spid="258"/>
                                        </p:tgtEl>
                                        <p:attrNameLst>
                                          <p:attrName>style.visibility</p:attrName>
                                        </p:attrNameLst>
                                      </p:cBhvr>
                                      <p:to>
                                        <p:strVal val="visible"/>
                                      </p:to>
                                    </p:set>
                                    <p:anim calcmode="lin" valueType="num">
                                      <p:cBhvr>
                                        <p:cTn id="156" dur="500" fill="hold"/>
                                        <p:tgtEl>
                                          <p:spTgt spid="258"/>
                                        </p:tgtEl>
                                        <p:attrNameLst>
                                          <p:attrName>ppt_w</p:attrName>
                                        </p:attrNameLst>
                                      </p:cBhvr>
                                      <p:tavLst>
                                        <p:tav tm="0">
                                          <p:val>
                                            <p:fltVal val="0"/>
                                          </p:val>
                                        </p:tav>
                                        <p:tav tm="100000">
                                          <p:val>
                                            <p:strVal val="#ppt_w"/>
                                          </p:val>
                                        </p:tav>
                                      </p:tavLst>
                                    </p:anim>
                                    <p:anim calcmode="lin" valueType="num">
                                      <p:cBhvr>
                                        <p:cTn id="157" dur="500" fill="hold"/>
                                        <p:tgtEl>
                                          <p:spTgt spid="258"/>
                                        </p:tgtEl>
                                        <p:attrNameLst>
                                          <p:attrName>ppt_h</p:attrName>
                                        </p:attrNameLst>
                                      </p:cBhvr>
                                      <p:tavLst>
                                        <p:tav tm="0">
                                          <p:val>
                                            <p:fltVal val="0"/>
                                          </p:val>
                                        </p:tav>
                                        <p:tav tm="100000">
                                          <p:val>
                                            <p:strVal val="#ppt_h"/>
                                          </p:val>
                                        </p:tav>
                                      </p:tavLst>
                                    </p:anim>
                                  </p:childTnLst>
                                </p:cTn>
                              </p:par>
                              <p:par>
                                <p:cTn id="158" presetID="6" presetClass="emph" presetSubtype="0" autoRev="1" fill="hold" grpId="1" nodeType="withEffect">
                                  <p:stCondLst>
                                    <p:cond delay="1000"/>
                                  </p:stCondLst>
                                  <p:childTnLst>
                                    <p:animScale>
                                      <p:cBhvr>
                                        <p:cTn id="159" dur="100" fill="hold"/>
                                        <p:tgtEl>
                                          <p:spTgt spid="258"/>
                                        </p:tgtEl>
                                      </p:cBhvr>
                                      <p:by x="130000" y="130000"/>
                                    </p:animScale>
                                  </p:childTnLst>
                                </p:cTn>
                              </p:par>
                              <p:par>
                                <p:cTn id="160" presetID="23" presetClass="entr" presetSubtype="16" fill="hold" grpId="0" nodeType="withEffect">
                                  <p:stCondLst>
                                    <p:cond delay="1750"/>
                                  </p:stCondLst>
                                  <p:childTnLst>
                                    <p:set>
                                      <p:cBhvr>
                                        <p:cTn id="161" dur="1" fill="hold">
                                          <p:stCondLst>
                                            <p:cond delay="0"/>
                                          </p:stCondLst>
                                        </p:cTn>
                                        <p:tgtEl>
                                          <p:spTgt spid="251"/>
                                        </p:tgtEl>
                                        <p:attrNameLst>
                                          <p:attrName>style.visibility</p:attrName>
                                        </p:attrNameLst>
                                      </p:cBhvr>
                                      <p:to>
                                        <p:strVal val="visible"/>
                                      </p:to>
                                    </p:set>
                                    <p:anim calcmode="lin" valueType="num">
                                      <p:cBhvr>
                                        <p:cTn id="162" dur="500" fill="hold"/>
                                        <p:tgtEl>
                                          <p:spTgt spid="251"/>
                                        </p:tgtEl>
                                        <p:attrNameLst>
                                          <p:attrName>ppt_w</p:attrName>
                                        </p:attrNameLst>
                                      </p:cBhvr>
                                      <p:tavLst>
                                        <p:tav tm="0">
                                          <p:val>
                                            <p:fltVal val="0"/>
                                          </p:val>
                                        </p:tav>
                                        <p:tav tm="100000">
                                          <p:val>
                                            <p:strVal val="#ppt_w"/>
                                          </p:val>
                                        </p:tav>
                                      </p:tavLst>
                                    </p:anim>
                                    <p:anim calcmode="lin" valueType="num">
                                      <p:cBhvr>
                                        <p:cTn id="163" dur="500" fill="hold"/>
                                        <p:tgtEl>
                                          <p:spTgt spid="251"/>
                                        </p:tgtEl>
                                        <p:attrNameLst>
                                          <p:attrName>ppt_h</p:attrName>
                                        </p:attrNameLst>
                                      </p:cBhvr>
                                      <p:tavLst>
                                        <p:tav tm="0">
                                          <p:val>
                                            <p:fltVal val="0"/>
                                          </p:val>
                                        </p:tav>
                                        <p:tav tm="100000">
                                          <p:val>
                                            <p:strVal val="#ppt_h"/>
                                          </p:val>
                                        </p:tav>
                                      </p:tavLst>
                                    </p:anim>
                                  </p:childTnLst>
                                </p:cTn>
                              </p:par>
                              <p:par>
                                <p:cTn id="164" presetID="6" presetClass="emph" presetSubtype="0" autoRev="1" fill="hold" grpId="1" nodeType="withEffect">
                                  <p:stCondLst>
                                    <p:cond delay="2250"/>
                                  </p:stCondLst>
                                  <p:childTnLst>
                                    <p:animScale>
                                      <p:cBhvr>
                                        <p:cTn id="165" dur="100" fill="hold"/>
                                        <p:tgtEl>
                                          <p:spTgt spid="251"/>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decel="10000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1+#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1+#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09" grpId="2" animBg="1"/>
      <p:bldP spid="209" grpId="3" animBg="1"/>
      <p:bldP spid="213" grpId="0" animBg="1"/>
      <p:bldP spid="213" grpId="1" animBg="1"/>
      <p:bldP spid="213" grpId="2" animBg="1"/>
      <p:bldP spid="213" grpId="3" animBg="1"/>
      <p:bldP spid="220" grpId="0" animBg="1"/>
      <p:bldP spid="220" grpId="1" animBg="1"/>
      <p:bldP spid="220" grpId="2" animBg="1"/>
      <p:bldP spid="220" grpId="3" animBg="1"/>
      <p:bldP spid="251" grpId="0" animBg="1"/>
      <p:bldP spid="251" grpId="1" animBg="1"/>
      <p:bldP spid="251" grpId="2" animBg="1"/>
      <p:bldP spid="251" grpId="3" animBg="1"/>
      <p:bldP spid="258" grpId="0" animBg="1"/>
      <p:bldP spid="258" grpId="1" animBg="1"/>
      <p:bldP spid="258" grpId="2" animBg="1"/>
      <p:bldP spid="258" grpId="3" animBg="1"/>
      <p:bldP spid="260" grpId="0" animBg="1"/>
      <p:bldP spid="260" grpId="1" animBg="1"/>
      <p:bldP spid="260" grpId="2" animBg="1"/>
      <p:bldP spid="260" grpId="3"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gital community Chapterslide">
    <p:bg>
      <p:bgPr>
        <a:solidFill>
          <a:schemeClr val="accent2"/>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81E418A7-DAAC-C7DF-575F-9F5EEDB3232D}"/>
              </a:ext>
            </a:extLst>
          </p:cNvPr>
          <p:cNvSpPr/>
          <p:nvPr userDrawn="1"/>
        </p:nvSpPr>
        <p:spPr>
          <a:xfrm>
            <a:off x="0" y="0"/>
            <a:ext cx="12192000"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0" name="Vrije vorm: vorm 9">
            <a:extLst>
              <a:ext uri="{FF2B5EF4-FFF2-40B4-BE49-F238E27FC236}">
                <a16:creationId xmlns:a16="http://schemas.microsoft.com/office/drawing/2014/main" id="{CFF3B9E7-8F81-DAE2-FCCB-53C15C87BEAC}"/>
              </a:ext>
            </a:extLst>
          </p:cNvPr>
          <p:cNvSpPr/>
          <p:nvPr userDrawn="1"/>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a:latin typeface="Arial" panose="020B0604020202020204" pitchFamily="34" charset="0"/>
            </a:endParaRPr>
          </a:p>
        </p:txBody>
      </p:sp>
      <p:sp>
        <p:nvSpPr>
          <p:cNvPr id="11" name="Vrije vorm: vorm 10">
            <a:extLst>
              <a:ext uri="{FF2B5EF4-FFF2-40B4-BE49-F238E27FC236}">
                <a16:creationId xmlns:a16="http://schemas.microsoft.com/office/drawing/2014/main" id="{31E4D09F-47C9-B165-760B-191B37F5C2E6}"/>
              </a:ext>
            </a:extLst>
          </p:cNvPr>
          <p:cNvSpPr/>
          <p:nvPr userDrawn="1"/>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a:latin typeface="Arial" panose="020B0604020202020204" pitchFamily="34" charset="0"/>
            </a:endParaRPr>
          </a:p>
        </p:txBody>
      </p:sp>
      <p:sp>
        <p:nvSpPr>
          <p:cNvPr id="12" name="Vrije vorm: vorm 11">
            <a:extLst>
              <a:ext uri="{FF2B5EF4-FFF2-40B4-BE49-F238E27FC236}">
                <a16:creationId xmlns:a16="http://schemas.microsoft.com/office/drawing/2014/main" id="{F1ABAFE6-CF60-F53F-22D6-DC9C5D41F1D6}"/>
              </a:ext>
            </a:extLst>
          </p:cNvPr>
          <p:cNvSpPr/>
          <p:nvPr userDrawn="1"/>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nl-NL" b="0" i="0">
              <a:latin typeface="Arial" panose="020B0604020202020204" pitchFamily="34" charset="0"/>
            </a:endParaRPr>
          </a:p>
        </p:txBody>
      </p:sp>
      <p:sp>
        <p:nvSpPr>
          <p:cNvPr id="13" name="Vrije vorm: vorm 12">
            <a:extLst>
              <a:ext uri="{FF2B5EF4-FFF2-40B4-BE49-F238E27FC236}">
                <a16:creationId xmlns:a16="http://schemas.microsoft.com/office/drawing/2014/main" id="{96F385D2-EE22-6904-42F7-ACED875A8831}"/>
              </a:ext>
            </a:extLst>
          </p:cNvPr>
          <p:cNvSpPr/>
          <p:nvPr userDrawn="1"/>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14" name="Vrije vorm: vorm 13">
            <a:extLst>
              <a:ext uri="{FF2B5EF4-FFF2-40B4-BE49-F238E27FC236}">
                <a16:creationId xmlns:a16="http://schemas.microsoft.com/office/drawing/2014/main" id="{82D56E19-17B0-7022-5C92-3063F23438AE}"/>
              </a:ext>
            </a:extLst>
          </p:cNvPr>
          <p:cNvSpPr/>
          <p:nvPr userDrawn="1"/>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sp>
        <p:nvSpPr>
          <p:cNvPr id="15" name="Vrije vorm: vorm 14">
            <a:extLst>
              <a:ext uri="{FF2B5EF4-FFF2-40B4-BE49-F238E27FC236}">
                <a16:creationId xmlns:a16="http://schemas.microsoft.com/office/drawing/2014/main" id="{AB897774-19FD-7D15-8EA5-1BAF78D04DCA}"/>
              </a:ext>
            </a:extLst>
          </p:cNvPr>
          <p:cNvSpPr/>
          <p:nvPr userDrawn="1"/>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nl-NL" b="0" i="0">
              <a:latin typeface="Arial" panose="020B0604020202020204" pitchFamily="34" charset="0"/>
            </a:endParaRPr>
          </a:p>
        </p:txBody>
      </p:sp>
      <p:sp>
        <p:nvSpPr>
          <p:cNvPr id="16" name="Vrije vorm: vorm 15">
            <a:extLst>
              <a:ext uri="{FF2B5EF4-FFF2-40B4-BE49-F238E27FC236}">
                <a16:creationId xmlns:a16="http://schemas.microsoft.com/office/drawing/2014/main" id="{FA505786-B554-B99C-E426-E6A31E30FE0B}"/>
              </a:ext>
            </a:extLst>
          </p:cNvPr>
          <p:cNvSpPr/>
          <p:nvPr userDrawn="1"/>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nl-NL" b="0" i="0">
              <a:latin typeface="Arial" panose="020B0604020202020204" pitchFamily="34" charset="0"/>
            </a:endParaRPr>
          </a:p>
        </p:txBody>
      </p:sp>
      <p:sp>
        <p:nvSpPr>
          <p:cNvPr id="17" name="Vrije vorm: vorm 16">
            <a:extLst>
              <a:ext uri="{FF2B5EF4-FFF2-40B4-BE49-F238E27FC236}">
                <a16:creationId xmlns:a16="http://schemas.microsoft.com/office/drawing/2014/main" id="{37BDDC4E-D44F-246B-EB2F-58D90A066695}"/>
              </a:ext>
            </a:extLst>
          </p:cNvPr>
          <p:cNvSpPr/>
          <p:nvPr userDrawn="1"/>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18" name="Vrije vorm: vorm 17">
            <a:extLst>
              <a:ext uri="{FF2B5EF4-FFF2-40B4-BE49-F238E27FC236}">
                <a16:creationId xmlns:a16="http://schemas.microsoft.com/office/drawing/2014/main" id="{521EF8C6-FAE0-E635-008A-D56E52A156F2}"/>
              </a:ext>
            </a:extLst>
          </p:cNvPr>
          <p:cNvSpPr/>
          <p:nvPr userDrawn="1"/>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19" name="Vrije vorm: vorm 18">
            <a:extLst>
              <a:ext uri="{FF2B5EF4-FFF2-40B4-BE49-F238E27FC236}">
                <a16:creationId xmlns:a16="http://schemas.microsoft.com/office/drawing/2014/main" id="{EFCF16B9-B80D-98C1-3136-B66586B3DD87}"/>
              </a:ext>
            </a:extLst>
          </p:cNvPr>
          <p:cNvSpPr/>
          <p:nvPr userDrawn="1"/>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sp>
        <p:nvSpPr>
          <p:cNvPr id="20" name="Vrije vorm: vorm 19">
            <a:extLst>
              <a:ext uri="{FF2B5EF4-FFF2-40B4-BE49-F238E27FC236}">
                <a16:creationId xmlns:a16="http://schemas.microsoft.com/office/drawing/2014/main" id="{54EB1D90-EA59-C663-6F7F-D5F29CF70EB0}"/>
              </a:ext>
            </a:extLst>
          </p:cNvPr>
          <p:cNvSpPr/>
          <p:nvPr userDrawn="1"/>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grpSp>
        <p:nvGrpSpPr>
          <p:cNvPr id="21" name="Groep 20">
            <a:extLst>
              <a:ext uri="{FF2B5EF4-FFF2-40B4-BE49-F238E27FC236}">
                <a16:creationId xmlns:a16="http://schemas.microsoft.com/office/drawing/2014/main" id="{E1EA7536-E438-BE60-A4DF-8EA742CE481B}"/>
              </a:ext>
            </a:extLst>
          </p:cNvPr>
          <p:cNvGrpSpPr/>
          <p:nvPr userDrawn="1"/>
        </p:nvGrpSpPr>
        <p:grpSpPr>
          <a:xfrm>
            <a:off x="1436100" y="268654"/>
            <a:ext cx="151965" cy="151965"/>
            <a:chOff x="1436100" y="268654"/>
            <a:chExt cx="151965" cy="151965"/>
          </a:xfrm>
        </p:grpSpPr>
        <p:sp>
          <p:nvSpPr>
            <p:cNvPr id="22" name="Vrije vorm: vorm 21">
              <a:extLst>
                <a:ext uri="{FF2B5EF4-FFF2-40B4-BE49-F238E27FC236}">
                  <a16:creationId xmlns:a16="http://schemas.microsoft.com/office/drawing/2014/main" id="{DB2CA74E-835E-7CCF-5F39-16F4781638BD}"/>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23" name="Vrije vorm: vorm 22">
              <a:extLst>
                <a:ext uri="{FF2B5EF4-FFF2-40B4-BE49-F238E27FC236}">
                  <a16:creationId xmlns:a16="http://schemas.microsoft.com/office/drawing/2014/main" id="{3EAC8C28-0EFD-8638-AB74-86CB99C56693}"/>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4" name="Groep 23">
            <a:extLst>
              <a:ext uri="{FF2B5EF4-FFF2-40B4-BE49-F238E27FC236}">
                <a16:creationId xmlns:a16="http://schemas.microsoft.com/office/drawing/2014/main" id="{E86E6CFD-3018-8E47-7BCF-B9992531D786}"/>
              </a:ext>
            </a:extLst>
          </p:cNvPr>
          <p:cNvGrpSpPr/>
          <p:nvPr userDrawn="1"/>
        </p:nvGrpSpPr>
        <p:grpSpPr>
          <a:xfrm>
            <a:off x="2955752" y="268654"/>
            <a:ext cx="151965" cy="151965"/>
            <a:chOff x="2955752" y="268654"/>
            <a:chExt cx="151965" cy="151965"/>
          </a:xfrm>
        </p:grpSpPr>
        <p:sp>
          <p:nvSpPr>
            <p:cNvPr id="25" name="Vrije vorm: vorm 24">
              <a:extLst>
                <a:ext uri="{FF2B5EF4-FFF2-40B4-BE49-F238E27FC236}">
                  <a16:creationId xmlns:a16="http://schemas.microsoft.com/office/drawing/2014/main" id="{9EEE715C-C155-96CB-6C5C-63EBB14E689D}"/>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26" name="Vrije vorm: vorm 25">
              <a:extLst>
                <a:ext uri="{FF2B5EF4-FFF2-40B4-BE49-F238E27FC236}">
                  <a16:creationId xmlns:a16="http://schemas.microsoft.com/office/drawing/2014/main" id="{DC2E056E-2659-797E-1128-4B9EFD590DE1}"/>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27" name="Groep 26">
            <a:extLst>
              <a:ext uri="{FF2B5EF4-FFF2-40B4-BE49-F238E27FC236}">
                <a16:creationId xmlns:a16="http://schemas.microsoft.com/office/drawing/2014/main" id="{9863D2A8-7250-C0BD-61D3-9A36552D7C84}"/>
              </a:ext>
            </a:extLst>
          </p:cNvPr>
          <p:cNvGrpSpPr/>
          <p:nvPr userDrawn="1"/>
        </p:nvGrpSpPr>
        <p:grpSpPr>
          <a:xfrm>
            <a:off x="676275" y="1028479"/>
            <a:ext cx="151965" cy="151965"/>
            <a:chOff x="676275" y="1028479"/>
            <a:chExt cx="151965" cy="151965"/>
          </a:xfrm>
        </p:grpSpPr>
        <p:sp>
          <p:nvSpPr>
            <p:cNvPr id="28" name="Vrije vorm: vorm 27">
              <a:extLst>
                <a:ext uri="{FF2B5EF4-FFF2-40B4-BE49-F238E27FC236}">
                  <a16:creationId xmlns:a16="http://schemas.microsoft.com/office/drawing/2014/main" id="{415F1C2F-E35D-B5C2-F239-EA08D0258125}"/>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29" name="Vrije vorm: vorm 28">
              <a:extLst>
                <a:ext uri="{FF2B5EF4-FFF2-40B4-BE49-F238E27FC236}">
                  <a16:creationId xmlns:a16="http://schemas.microsoft.com/office/drawing/2014/main" id="{6EAA8997-C78C-834C-FE42-FF643680F81E}"/>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30" name="Groep 29">
            <a:extLst>
              <a:ext uri="{FF2B5EF4-FFF2-40B4-BE49-F238E27FC236}">
                <a16:creationId xmlns:a16="http://schemas.microsoft.com/office/drawing/2014/main" id="{C3C30D2A-CF2C-A732-1013-DA4C532B556E}"/>
              </a:ext>
            </a:extLst>
          </p:cNvPr>
          <p:cNvGrpSpPr/>
          <p:nvPr userDrawn="1"/>
        </p:nvGrpSpPr>
        <p:grpSpPr>
          <a:xfrm>
            <a:off x="2195927" y="1028479"/>
            <a:ext cx="151965" cy="151965"/>
            <a:chOff x="2195927" y="1028479"/>
            <a:chExt cx="151965" cy="151965"/>
          </a:xfrm>
        </p:grpSpPr>
        <p:sp>
          <p:nvSpPr>
            <p:cNvPr id="31" name="Vrije vorm: vorm 30">
              <a:extLst>
                <a:ext uri="{FF2B5EF4-FFF2-40B4-BE49-F238E27FC236}">
                  <a16:creationId xmlns:a16="http://schemas.microsoft.com/office/drawing/2014/main" id="{B888E258-6903-A55D-36C3-861CCBB1B3D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32" name="Vrije vorm: vorm 31">
              <a:extLst>
                <a:ext uri="{FF2B5EF4-FFF2-40B4-BE49-F238E27FC236}">
                  <a16:creationId xmlns:a16="http://schemas.microsoft.com/office/drawing/2014/main" id="{B453598A-9FEB-B5F8-FD22-441818CA8694}"/>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33" name="Groep 32">
            <a:extLst>
              <a:ext uri="{FF2B5EF4-FFF2-40B4-BE49-F238E27FC236}">
                <a16:creationId xmlns:a16="http://schemas.microsoft.com/office/drawing/2014/main" id="{DC8AAF0B-9BCE-0717-1372-29C22F98BEDC}"/>
              </a:ext>
            </a:extLst>
          </p:cNvPr>
          <p:cNvGrpSpPr/>
          <p:nvPr userDrawn="1"/>
        </p:nvGrpSpPr>
        <p:grpSpPr>
          <a:xfrm>
            <a:off x="1436100" y="1788305"/>
            <a:ext cx="151965" cy="151965"/>
            <a:chOff x="1436100" y="1788305"/>
            <a:chExt cx="151965" cy="151965"/>
          </a:xfrm>
        </p:grpSpPr>
        <p:sp>
          <p:nvSpPr>
            <p:cNvPr id="34" name="Vrije vorm: vorm 33">
              <a:extLst>
                <a:ext uri="{FF2B5EF4-FFF2-40B4-BE49-F238E27FC236}">
                  <a16:creationId xmlns:a16="http://schemas.microsoft.com/office/drawing/2014/main" id="{84800106-1156-814A-D627-39288914BE97}"/>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35" name="Vrije vorm: vorm 34">
              <a:extLst>
                <a:ext uri="{FF2B5EF4-FFF2-40B4-BE49-F238E27FC236}">
                  <a16:creationId xmlns:a16="http://schemas.microsoft.com/office/drawing/2014/main" id="{F2AA5948-8DCF-3B62-FC10-FA425EB2277C}"/>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36" name="Groep 35">
            <a:extLst>
              <a:ext uri="{FF2B5EF4-FFF2-40B4-BE49-F238E27FC236}">
                <a16:creationId xmlns:a16="http://schemas.microsoft.com/office/drawing/2014/main" id="{96BA4EE0-9A48-B53A-A51F-D42D2F178129}"/>
              </a:ext>
            </a:extLst>
          </p:cNvPr>
          <p:cNvGrpSpPr/>
          <p:nvPr userDrawn="1"/>
        </p:nvGrpSpPr>
        <p:grpSpPr>
          <a:xfrm>
            <a:off x="2955752" y="1788305"/>
            <a:ext cx="151965" cy="151965"/>
            <a:chOff x="2955752" y="1788305"/>
            <a:chExt cx="151965" cy="151965"/>
          </a:xfrm>
        </p:grpSpPr>
        <p:sp>
          <p:nvSpPr>
            <p:cNvPr id="37" name="Vrije vorm: vorm 36">
              <a:extLst>
                <a:ext uri="{FF2B5EF4-FFF2-40B4-BE49-F238E27FC236}">
                  <a16:creationId xmlns:a16="http://schemas.microsoft.com/office/drawing/2014/main" id="{E0408ED5-0110-2070-733C-1A43B567E525}"/>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38" name="Vrije vorm: vorm 37">
              <a:extLst>
                <a:ext uri="{FF2B5EF4-FFF2-40B4-BE49-F238E27FC236}">
                  <a16:creationId xmlns:a16="http://schemas.microsoft.com/office/drawing/2014/main" id="{BD7E3F44-5A30-5118-66E1-95B479E13E94}"/>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39" name="Groep 38">
            <a:extLst>
              <a:ext uri="{FF2B5EF4-FFF2-40B4-BE49-F238E27FC236}">
                <a16:creationId xmlns:a16="http://schemas.microsoft.com/office/drawing/2014/main" id="{3319D182-CBE4-5437-6770-EE55D9F54323}"/>
              </a:ext>
            </a:extLst>
          </p:cNvPr>
          <p:cNvGrpSpPr/>
          <p:nvPr userDrawn="1"/>
        </p:nvGrpSpPr>
        <p:grpSpPr>
          <a:xfrm>
            <a:off x="676275" y="2548131"/>
            <a:ext cx="151965" cy="151965"/>
            <a:chOff x="676275" y="2548131"/>
            <a:chExt cx="151965" cy="151965"/>
          </a:xfrm>
        </p:grpSpPr>
        <p:sp>
          <p:nvSpPr>
            <p:cNvPr id="40" name="Vrije vorm: vorm 39">
              <a:extLst>
                <a:ext uri="{FF2B5EF4-FFF2-40B4-BE49-F238E27FC236}">
                  <a16:creationId xmlns:a16="http://schemas.microsoft.com/office/drawing/2014/main" id="{EEEBB93B-9F96-A92F-8D20-DB60D5D5E2BA}"/>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41" name="Vrije vorm: vorm 40">
              <a:extLst>
                <a:ext uri="{FF2B5EF4-FFF2-40B4-BE49-F238E27FC236}">
                  <a16:creationId xmlns:a16="http://schemas.microsoft.com/office/drawing/2014/main" id="{106727B4-D2F2-FC76-6993-126BC9B8EAB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42" name="Groep 41">
            <a:extLst>
              <a:ext uri="{FF2B5EF4-FFF2-40B4-BE49-F238E27FC236}">
                <a16:creationId xmlns:a16="http://schemas.microsoft.com/office/drawing/2014/main" id="{8D7BF3CD-D57A-BE90-569B-F5F514C31027}"/>
              </a:ext>
            </a:extLst>
          </p:cNvPr>
          <p:cNvGrpSpPr/>
          <p:nvPr userDrawn="1"/>
        </p:nvGrpSpPr>
        <p:grpSpPr>
          <a:xfrm>
            <a:off x="2195927" y="2548131"/>
            <a:ext cx="151965" cy="151965"/>
            <a:chOff x="2195927" y="2548131"/>
            <a:chExt cx="151965" cy="151965"/>
          </a:xfrm>
        </p:grpSpPr>
        <p:sp>
          <p:nvSpPr>
            <p:cNvPr id="43" name="Vrije vorm: vorm 42">
              <a:extLst>
                <a:ext uri="{FF2B5EF4-FFF2-40B4-BE49-F238E27FC236}">
                  <a16:creationId xmlns:a16="http://schemas.microsoft.com/office/drawing/2014/main" id="{1BBC9B04-728F-3D38-F4C0-73B3AA60441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44" name="Vrije vorm: vorm 43">
              <a:extLst>
                <a:ext uri="{FF2B5EF4-FFF2-40B4-BE49-F238E27FC236}">
                  <a16:creationId xmlns:a16="http://schemas.microsoft.com/office/drawing/2014/main" id="{D690962E-927A-EB65-DEE8-BCAE9902A3FA}"/>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45" name="Groep 44">
            <a:extLst>
              <a:ext uri="{FF2B5EF4-FFF2-40B4-BE49-F238E27FC236}">
                <a16:creationId xmlns:a16="http://schemas.microsoft.com/office/drawing/2014/main" id="{8BFEBEDA-A010-52F8-0DE6-F1FB02508FAB}"/>
              </a:ext>
            </a:extLst>
          </p:cNvPr>
          <p:cNvGrpSpPr/>
          <p:nvPr userDrawn="1"/>
        </p:nvGrpSpPr>
        <p:grpSpPr>
          <a:xfrm>
            <a:off x="3715579" y="2548131"/>
            <a:ext cx="151965" cy="151965"/>
            <a:chOff x="3715579" y="2548131"/>
            <a:chExt cx="151965" cy="151965"/>
          </a:xfrm>
        </p:grpSpPr>
        <p:sp>
          <p:nvSpPr>
            <p:cNvPr id="46" name="Vrije vorm: vorm 45">
              <a:extLst>
                <a:ext uri="{FF2B5EF4-FFF2-40B4-BE49-F238E27FC236}">
                  <a16:creationId xmlns:a16="http://schemas.microsoft.com/office/drawing/2014/main" id="{F6A2C044-3382-DFA5-7653-BF8F7D19CABA}"/>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47" name="Vrije vorm: vorm 46">
              <a:extLst>
                <a:ext uri="{FF2B5EF4-FFF2-40B4-BE49-F238E27FC236}">
                  <a16:creationId xmlns:a16="http://schemas.microsoft.com/office/drawing/2014/main" id="{9E75EE48-5ED2-EC3D-5CCF-96C36B4283D5}"/>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48" name="Groep 47">
            <a:extLst>
              <a:ext uri="{FF2B5EF4-FFF2-40B4-BE49-F238E27FC236}">
                <a16:creationId xmlns:a16="http://schemas.microsoft.com/office/drawing/2014/main" id="{A54C0D71-CE6B-F4C4-BFBF-C7173E985F94}"/>
              </a:ext>
            </a:extLst>
          </p:cNvPr>
          <p:cNvGrpSpPr/>
          <p:nvPr userDrawn="1"/>
        </p:nvGrpSpPr>
        <p:grpSpPr>
          <a:xfrm>
            <a:off x="1436100" y="3307957"/>
            <a:ext cx="151965" cy="151965"/>
            <a:chOff x="1436100" y="3307957"/>
            <a:chExt cx="151965" cy="151965"/>
          </a:xfrm>
        </p:grpSpPr>
        <p:sp>
          <p:nvSpPr>
            <p:cNvPr id="49" name="Vrije vorm: vorm 48">
              <a:extLst>
                <a:ext uri="{FF2B5EF4-FFF2-40B4-BE49-F238E27FC236}">
                  <a16:creationId xmlns:a16="http://schemas.microsoft.com/office/drawing/2014/main" id="{F238220A-7124-F120-59D3-FEE8BEE95AE0}"/>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50" name="Vrije vorm: vorm 49">
              <a:extLst>
                <a:ext uri="{FF2B5EF4-FFF2-40B4-BE49-F238E27FC236}">
                  <a16:creationId xmlns:a16="http://schemas.microsoft.com/office/drawing/2014/main" id="{1828CD63-E707-631C-2C7A-BCEEE4D2CA0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51" name="Groep 50">
            <a:extLst>
              <a:ext uri="{FF2B5EF4-FFF2-40B4-BE49-F238E27FC236}">
                <a16:creationId xmlns:a16="http://schemas.microsoft.com/office/drawing/2014/main" id="{7E5FA188-3EF4-C9BC-236D-EE132B3EDFFC}"/>
              </a:ext>
            </a:extLst>
          </p:cNvPr>
          <p:cNvGrpSpPr/>
          <p:nvPr userDrawn="1"/>
        </p:nvGrpSpPr>
        <p:grpSpPr>
          <a:xfrm>
            <a:off x="2955752" y="3307957"/>
            <a:ext cx="151965" cy="151965"/>
            <a:chOff x="2955752" y="3307957"/>
            <a:chExt cx="151965" cy="151965"/>
          </a:xfrm>
        </p:grpSpPr>
        <p:sp>
          <p:nvSpPr>
            <p:cNvPr id="52" name="Vrije vorm: vorm 51">
              <a:extLst>
                <a:ext uri="{FF2B5EF4-FFF2-40B4-BE49-F238E27FC236}">
                  <a16:creationId xmlns:a16="http://schemas.microsoft.com/office/drawing/2014/main" id="{CAC5BF9D-5314-CBC6-7BCC-CE00ECAA8D89}"/>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53" name="Vrije vorm: vorm 52">
              <a:extLst>
                <a:ext uri="{FF2B5EF4-FFF2-40B4-BE49-F238E27FC236}">
                  <a16:creationId xmlns:a16="http://schemas.microsoft.com/office/drawing/2014/main" id="{8E6E21A7-DE3F-449E-936C-DD74A6CF502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54" name="Groep 53">
            <a:extLst>
              <a:ext uri="{FF2B5EF4-FFF2-40B4-BE49-F238E27FC236}">
                <a16:creationId xmlns:a16="http://schemas.microsoft.com/office/drawing/2014/main" id="{8CDAE9D6-888F-EE0F-14F0-AD8D02CF1239}"/>
              </a:ext>
            </a:extLst>
          </p:cNvPr>
          <p:cNvGrpSpPr/>
          <p:nvPr userDrawn="1"/>
        </p:nvGrpSpPr>
        <p:grpSpPr>
          <a:xfrm>
            <a:off x="676275" y="4067783"/>
            <a:ext cx="151965" cy="151965"/>
            <a:chOff x="676275" y="4067783"/>
            <a:chExt cx="151965" cy="151965"/>
          </a:xfrm>
        </p:grpSpPr>
        <p:sp>
          <p:nvSpPr>
            <p:cNvPr id="55" name="Vrije vorm: vorm 54">
              <a:extLst>
                <a:ext uri="{FF2B5EF4-FFF2-40B4-BE49-F238E27FC236}">
                  <a16:creationId xmlns:a16="http://schemas.microsoft.com/office/drawing/2014/main" id="{0F6531C9-37CD-24FC-749F-61498B5CA8F2}"/>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56" name="Vrije vorm: vorm 55">
              <a:extLst>
                <a:ext uri="{FF2B5EF4-FFF2-40B4-BE49-F238E27FC236}">
                  <a16:creationId xmlns:a16="http://schemas.microsoft.com/office/drawing/2014/main" id="{3BE34658-F288-963E-0779-39EBAF477FBF}"/>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57" name="Groep 56">
            <a:extLst>
              <a:ext uri="{FF2B5EF4-FFF2-40B4-BE49-F238E27FC236}">
                <a16:creationId xmlns:a16="http://schemas.microsoft.com/office/drawing/2014/main" id="{BA2F1754-FF00-4868-2F81-D920C10A7020}"/>
              </a:ext>
            </a:extLst>
          </p:cNvPr>
          <p:cNvGrpSpPr/>
          <p:nvPr userDrawn="1"/>
        </p:nvGrpSpPr>
        <p:grpSpPr>
          <a:xfrm>
            <a:off x="2195927" y="4067783"/>
            <a:ext cx="151965" cy="151965"/>
            <a:chOff x="2195927" y="4067783"/>
            <a:chExt cx="151965" cy="151965"/>
          </a:xfrm>
        </p:grpSpPr>
        <p:sp>
          <p:nvSpPr>
            <p:cNvPr id="58" name="Vrije vorm: vorm 57">
              <a:extLst>
                <a:ext uri="{FF2B5EF4-FFF2-40B4-BE49-F238E27FC236}">
                  <a16:creationId xmlns:a16="http://schemas.microsoft.com/office/drawing/2014/main" id="{5AF21513-69FD-DA5E-2266-1772442EC36C}"/>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59" name="Vrije vorm: vorm 58">
              <a:extLst>
                <a:ext uri="{FF2B5EF4-FFF2-40B4-BE49-F238E27FC236}">
                  <a16:creationId xmlns:a16="http://schemas.microsoft.com/office/drawing/2014/main" id="{A456D521-EAFB-6B2C-31BC-D970A8A62073}"/>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60" name="Groep 59">
            <a:extLst>
              <a:ext uri="{FF2B5EF4-FFF2-40B4-BE49-F238E27FC236}">
                <a16:creationId xmlns:a16="http://schemas.microsoft.com/office/drawing/2014/main" id="{55B96E7A-11F9-8509-959D-A56921DE86E4}"/>
              </a:ext>
            </a:extLst>
          </p:cNvPr>
          <p:cNvGrpSpPr/>
          <p:nvPr userDrawn="1"/>
        </p:nvGrpSpPr>
        <p:grpSpPr>
          <a:xfrm>
            <a:off x="3715579" y="4067783"/>
            <a:ext cx="151965" cy="151965"/>
            <a:chOff x="3715579" y="4067783"/>
            <a:chExt cx="151965" cy="151965"/>
          </a:xfrm>
        </p:grpSpPr>
        <p:sp>
          <p:nvSpPr>
            <p:cNvPr id="61" name="Vrije vorm: vorm 60">
              <a:extLst>
                <a:ext uri="{FF2B5EF4-FFF2-40B4-BE49-F238E27FC236}">
                  <a16:creationId xmlns:a16="http://schemas.microsoft.com/office/drawing/2014/main" id="{9C2B50AE-923B-07D1-D671-F6E7B55BA390}"/>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62" name="Vrije vorm: vorm 61">
              <a:extLst>
                <a:ext uri="{FF2B5EF4-FFF2-40B4-BE49-F238E27FC236}">
                  <a16:creationId xmlns:a16="http://schemas.microsoft.com/office/drawing/2014/main" id="{35F3E319-0AAE-C87B-F99B-729D398E0306}"/>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63" name="Groep 62">
            <a:extLst>
              <a:ext uri="{FF2B5EF4-FFF2-40B4-BE49-F238E27FC236}">
                <a16:creationId xmlns:a16="http://schemas.microsoft.com/office/drawing/2014/main" id="{661374C2-2546-59FC-ACE0-3D43C81513A0}"/>
              </a:ext>
            </a:extLst>
          </p:cNvPr>
          <p:cNvGrpSpPr/>
          <p:nvPr userDrawn="1"/>
        </p:nvGrpSpPr>
        <p:grpSpPr>
          <a:xfrm>
            <a:off x="1436100" y="4827608"/>
            <a:ext cx="151965" cy="151965"/>
            <a:chOff x="1436100" y="4827608"/>
            <a:chExt cx="151965" cy="151965"/>
          </a:xfrm>
        </p:grpSpPr>
        <p:sp>
          <p:nvSpPr>
            <p:cNvPr id="128" name="Vrije vorm: vorm 127">
              <a:extLst>
                <a:ext uri="{FF2B5EF4-FFF2-40B4-BE49-F238E27FC236}">
                  <a16:creationId xmlns:a16="http://schemas.microsoft.com/office/drawing/2014/main" id="{DD8D077B-D0FE-9507-C44C-C4F3CA0AEAF6}"/>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29" name="Vrije vorm: vorm 128">
              <a:extLst>
                <a:ext uri="{FF2B5EF4-FFF2-40B4-BE49-F238E27FC236}">
                  <a16:creationId xmlns:a16="http://schemas.microsoft.com/office/drawing/2014/main" id="{946F4CF3-35AA-073F-855C-A287AB1F7721}"/>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30" name="Groep 129">
            <a:extLst>
              <a:ext uri="{FF2B5EF4-FFF2-40B4-BE49-F238E27FC236}">
                <a16:creationId xmlns:a16="http://schemas.microsoft.com/office/drawing/2014/main" id="{64C5C483-2FA2-A8DA-C8A5-0D24054810D5}"/>
              </a:ext>
            </a:extLst>
          </p:cNvPr>
          <p:cNvGrpSpPr/>
          <p:nvPr userDrawn="1"/>
        </p:nvGrpSpPr>
        <p:grpSpPr>
          <a:xfrm>
            <a:off x="2955752" y="4827608"/>
            <a:ext cx="151965" cy="151965"/>
            <a:chOff x="2955752" y="4827608"/>
            <a:chExt cx="151965" cy="151965"/>
          </a:xfrm>
        </p:grpSpPr>
        <p:sp>
          <p:nvSpPr>
            <p:cNvPr id="131" name="Vrije vorm: vorm 130">
              <a:extLst>
                <a:ext uri="{FF2B5EF4-FFF2-40B4-BE49-F238E27FC236}">
                  <a16:creationId xmlns:a16="http://schemas.microsoft.com/office/drawing/2014/main" id="{3370833E-A19F-E9BA-8168-9CB6333A20EF}"/>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32" name="Vrije vorm: vorm 131">
              <a:extLst>
                <a:ext uri="{FF2B5EF4-FFF2-40B4-BE49-F238E27FC236}">
                  <a16:creationId xmlns:a16="http://schemas.microsoft.com/office/drawing/2014/main" id="{33DCFEA0-DFBD-B6D4-E00A-88C29A7D2057}"/>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33" name="Groep 132">
            <a:extLst>
              <a:ext uri="{FF2B5EF4-FFF2-40B4-BE49-F238E27FC236}">
                <a16:creationId xmlns:a16="http://schemas.microsoft.com/office/drawing/2014/main" id="{E2C745CB-4387-BE4E-3267-9AF3AEF38AF1}"/>
              </a:ext>
            </a:extLst>
          </p:cNvPr>
          <p:cNvGrpSpPr/>
          <p:nvPr userDrawn="1"/>
        </p:nvGrpSpPr>
        <p:grpSpPr>
          <a:xfrm>
            <a:off x="676275" y="5587435"/>
            <a:ext cx="151965" cy="151965"/>
            <a:chOff x="676275" y="5587435"/>
            <a:chExt cx="151965" cy="151965"/>
          </a:xfrm>
        </p:grpSpPr>
        <p:sp>
          <p:nvSpPr>
            <p:cNvPr id="134" name="Vrije vorm: vorm 133">
              <a:extLst>
                <a:ext uri="{FF2B5EF4-FFF2-40B4-BE49-F238E27FC236}">
                  <a16:creationId xmlns:a16="http://schemas.microsoft.com/office/drawing/2014/main" id="{4761577F-6280-C3AD-4DFA-B9FDC9141CBC}"/>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CFFC317C-3ACE-8038-565D-84F34CB8A8D4}"/>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36" name="Groep 135">
            <a:extLst>
              <a:ext uri="{FF2B5EF4-FFF2-40B4-BE49-F238E27FC236}">
                <a16:creationId xmlns:a16="http://schemas.microsoft.com/office/drawing/2014/main" id="{D3839ED0-2A05-3DAA-FDDF-4ED55F969425}"/>
              </a:ext>
            </a:extLst>
          </p:cNvPr>
          <p:cNvGrpSpPr/>
          <p:nvPr userDrawn="1"/>
        </p:nvGrpSpPr>
        <p:grpSpPr>
          <a:xfrm>
            <a:off x="2195927" y="5587435"/>
            <a:ext cx="151965" cy="151965"/>
            <a:chOff x="2195927" y="5587435"/>
            <a:chExt cx="151965" cy="151965"/>
          </a:xfrm>
        </p:grpSpPr>
        <p:sp>
          <p:nvSpPr>
            <p:cNvPr id="137" name="Vrije vorm: vorm 136">
              <a:extLst>
                <a:ext uri="{FF2B5EF4-FFF2-40B4-BE49-F238E27FC236}">
                  <a16:creationId xmlns:a16="http://schemas.microsoft.com/office/drawing/2014/main" id="{3454F060-8B20-423B-162B-B2FD6DF25911}"/>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38" name="Vrije vorm: vorm 137">
              <a:extLst>
                <a:ext uri="{FF2B5EF4-FFF2-40B4-BE49-F238E27FC236}">
                  <a16:creationId xmlns:a16="http://schemas.microsoft.com/office/drawing/2014/main" id="{27D05C0E-C15B-9C88-4C9F-2A777D073C81}"/>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39" name="Groep 138">
            <a:extLst>
              <a:ext uri="{FF2B5EF4-FFF2-40B4-BE49-F238E27FC236}">
                <a16:creationId xmlns:a16="http://schemas.microsoft.com/office/drawing/2014/main" id="{6CED098E-5B83-4310-047B-BD0317FBA137}"/>
              </a:ext>
            </a:extLst>
          </p:cNvPr>
          <p:cNvGrpSpPr/>
          <p:nvPr userDrawn="1"/>
        </p:nvGrpSpPr>
        <p:grpSpPr>
          <a:xfrm>
            <a:off x="3715579" y="5587435"/>
            <a:ext cx="151965" cy="151965"/>
            <a:chOff x="3715579" y="5587435"/>
            <a:chExt cx="151965" cy="151965"/>
          </a:xfrm>
        </p:grpSpPr>
        <p:sp>
          <p:nvSpPr>
            <p:cNvPr id="140" name="Vrije vorm: vorm 139">
              <a:extLst>
                <a:ext uri="{FF2B5EF4-FFF2-40B4-BE49-F238E27FC236}">
                  <a16:creationId xmlns:a16="http://schemas.microsoft.com/office/drawing/2014/main" id="{2DFCE466-6D15-0839-5A3B-A6DAA548CF96}"/>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41" name="Vrije vorm: vorm 140">
              <a:extLst>
                <a:ext uri="{FF2B5EF4-FFF2-40B4-BE49-F238E27FC236}">
                  <a16:creationId xmlns:a16="http://schemas.microsoft.com/office/drawing/2014/main" id="{A43C37E1-D353-7B58-05F8-E511CF084A8E}"/>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42" name="Groep 141">
            <a:extLst>
              <a:ext uri="{FF2B5EF4-FFF2-40B4-BE49-F238E27FC236}">
                <a16:creationId xmlns:a16="http://schemas.microsoft.com/office/drawing/2014/main" id="{2C9E3B9A-4D2F-EA85-BEDF-69945044656B}"/>
              </a:ext>
            </a:extLst>
          </p:cNvPr>
          <p:cNvGrpSpPr/>
          <p:nvPr userDrawn="1"/>
        </p:nvGrpSpPr>
        <p:grpSpPr>
          <a:xfrm>
            <a:off x="1436100" y="6347260"/>
            <a:ext cx="151965" cy="151965"/>
            <a:chOff x="1436100" y="6347260"/>
            <a:chExt cx="151965" cy="151965"/>
          </a:xfrm>
        </p:grpSpPr>
        <p:sp>
          <p:nvSpPr>
            <p:cNvPr id="143" name="Vrije vorm: vorm 142">
              <a:extLst>
                <a:ext uri="{FF2B5EF4-FFF2-40B4-BE49-F238E27FC236}">
                  <a16:creationId xmlns:a16="http://schemas.microsoft.com/office/drawing/2014/main" id="{DC9BE5D6-5908-3FAC-B14A-C67B7298939A}"/>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44" name="Vrije vorm: vorm 143">
              <a:extLst>
                <a:ext uri="{FF2B5EF4-FFF2-40B4-BE49-F238E27FC236}">
                  <a16:creationId xmlns:a16="http://schemas.microsoft.com/office/drawing/2014/main" id="{54B09C54-06CA-E8E0-B411-8C3102D09075}"/>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45" name="Groep 144">
            <a:extLst>
              <a:ext uri="{FF2B5EF4-FFF2-40B4-BE49-F238E27FC236}">
                <a16:creationId xmlns:a16="http://schemas.microsoft.com/office/drawing/2014/main" id="{1BD532AB-841A-6A83-5938-FEC89EC9795C}"/>
              </a:ext>
            </a:extLst>
          </p:cNvPr>
          <p:cNvGrpSpPr/>
          <p:nvPr userDrawn="1"/>
        </p:nvGrpSpPr>
        <p:grpSpPr>
          <a:xfrm>
            <a:off x="2955752" y="6347260"/>
            <a:ext cx="151965" cy="151965"/>
            <a:chOff x="2955752" y="6347260"/>
            <a:chExt cx="151965" cy="151965"/>
          </a:xfrm>
        </p:grpSpPr>
        <p:sp>
          <p:nvSpPr>
            <p:cNvPr id="146" name="Vrije vorm: vorm 145">
              <a:extLst>
                <a:ext uri="{FF2B5EF4-FFF2-40B4-BE49-F238E27FC236}">
                  <a16:creationId xmlns:a16="http://schemas.microsoft.com/office/drawing/2014/main" id="{0F2CD5C8-E17E-5C24-E519-D529300A1CF2}"/>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47" name="Vrije vorm: vorm 146">
              <a:extLst>
                <a:ext uri="{FF2B5EF4-FFF2-40B4-BE49-F238E27FC236}">
                  <a16:creationId xmlns:a16="http://schemas.microsoft.com/office/drawing/2014/main" id="{029B41FD-A2C3-EA53-639B-9E28B0D683B1}"/>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48" name="Vrije vorm: vorm 147">
            <a:extLst>
              <a:ext uri="{FF2B5EF4-FFF2-40B4-BE49-F238E27FC236}">
                <a16:creationId xmlns:a16="http://schemas.microsoft.com/office/drawing/2014/main" id="{3E9E3ED0-CB91-4274-220C-D68E7D0A59A8}"/>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2912657"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Digital community </a:t>
            </a:r>
            <a:r>
              <a:rPr lang="nl-NL" err="1"/>
              <a:t>Chapterslide</a:t>
            </a:r>
            <a:endParaRPr lang="nl-NL"/>
          </a:p>
        </p:txBody>
      </p:sp>
      <p:sp>
        <p:nvSpPr>
          <p:cNvPr id="4" name="Ondertitel 2">
            <a:extLst>
              <a:ext uri="{FF2B5EF4-FFF2-40B4-BE49-F238E27FC236}">
                <a16:creationId xmlns:a16="http://schemas.microsoft.com/office/drawing/2014/main" id="{3EADF1F4-5125-EF94-5EC9-23A2C4C97C89}"/>
              </a:ext>
            </a:extLst>
          </p:cNvPr>
          <p:cNvSpPr>
            <a:spLocks noGrp="1"/>
          </p:cNvSpPr>
          <p:nvPr>
            <p:ph type="subTitle" idx="1" hasCustomPrompt="1"/>
          </p:nvPr>
        </p:nvSpPr>
        <p:spPr>
          <a:xfrm>
            <a:off x="5224375" y="3796912"/>
            <a:ext cx="6246812" cy="2008576"/>
          </a:xfrm>
        </p:spPr>
        <p:txBody>
          <a:bodyPr anchor="t"/>
          <a:lstStyle>
            <a:lvl1pPr marL="0" indent="0" algn="l">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Type </a:t>
            </a:r>
            <a:r>
              <a:rPr lang="nl-NL" noProof="0" err="1"/>
              <a:t>your</a:t>
            </a:r>
            <a:r>
              <a:rPr lang="nl-NL" noProof="0"/>
              <a:t> intro </a:t>
            </a:r>
            <a:r>
              <a:rPr lang="nl-NL" noProof="0" err="1"/>
              <a:t>text</a:t>
            </a:r>
            <a:r>
              <a:rPr lang="nl-NL" noProof="0"/>
              <a:t> here</a:t>
            </a:r>
          </a:p>
        </p:txBody>
      </p:sp>
      <p:sp>
        <p:nvSpPr>
          <p:cNvPr id="8" name="Tijdelijke aanduiding voor tekst 7">
            <a:extLst>
              <a:ext uri="{FF2B5EF4-FFF2-40B4-BE49-F238E27FC236}">
                <a16:creationId xmlns:a16="http://schemas.microsoft.com/office/drawing/2014/main" id="{8D497951-91A4-6F78-95D7-83AF473F0690}"/>
              </a:ext>
            </a:extLst>
          </p:cNvPr>
          <p:cNvSpPr>
            <a:spLocks noGrp="1"/>
          </p:cNvSpPr>
          <p:nvPr>
            <p:ph type="body" sz="quarter" idx="10" hasCustomPrompt="1"/>
          </p:nvPr>
        </p:nvSpPr>
        <p:spPr>
          <a:xfrm>
            <a:off x="5224463" y="2461315"/>
            <a:ext cx="6246812" cy="1119195"/>
          </a:xfrm>
        </p:spPr>
        <p:txBody>
          <a:bodyPr anchor="b"/>
          <a:lstStyle>
            <a:lvl1pPr marL="0" indent="0">
              <a:lnSpc>
                <a:spcPct val="80000"/>
              </a:lnSpc>
              <a:spcBef>
                <a:spcPts val="0"/>
              </a:spcBef>
              <a:spcAft>
                <a:spcPts val="0"/>
              </a:spcAft>
              <a:buFontTx/>
              <a:buNone/>
              <a:defRPr sz="6000" b="1" i="0">
                <a:solidFill>
                  <a:schemeClr val="bg1"/>
                </a:solidFill>
                <a:latin typeface="PP Object Sans Heavy" pitchFamily="2" charset="77"/>
              </a:defRPr>
            </a:lvl1pPr>
          </a:lstStyle>
          <a:p>
            <a:pPr lvl="0"/>
            <a:r>
              <a:rPr lang="nl-NL" err="1"/>
              <a:t>Place</a:t>
            </a:r>
            <a:r>
              <a:rPr lang="nl-NL"/>
              <a:t> a </a:t>
            </a:r>
            <a:r>
              <a:rPr lang="nl-NL" err="1"/>
              <a:t>title</a:t>
            </a:r>
            <a:r>
              <a:rPr lang="nl-NL"/>
              <a:t> here</a:t>
            </a:r>
          </a:p>
        </p:txBody>
      </p:sp>
      <p:sp>
        <p:nvSpPr>
          <p:cNvPr id="3" name="Tijdelijke aanduiding voor datum 2">
            <a:extLst>
              <a:ext uri="{FF2B5EF4-FFF2-40B4-BE49-F238E27FC236}">
                <a16:creationId xmlns:a16="http://schemas.microsoft.com/office/drawing/2014/main" id="{E4916E59-B176-64A9-81D3-B727DDABC76D}"/>
              </a:ext>
            </a:extLst>
          </p:cNvPr>
          <p:cNvSpPr>
            <a:spLocks noGrp="1"/>
          </p:cNvSpPr>
          <p:nvPr>
            <p:ph type="dt" sz="half" idx="11"/>
          </p:nvPr>
        </p:nvSpPr>
        <p:spPr/>
        <p:txBody>
          <a:bodyPr/>
          <a:lstStyle>
            <a:lvl1pPr>
              <a:defRPr>
                <a:solidFill>
                  <a:schemeClr val="bg1"/>
                </a:solidFill>
              </a:defRPr>
            </a:lvl1pPr>
          </a:lstStyle>
          <a:p>
            <a:fld id="{AAC7117E-DD3A-B14A-B461-67E89D394DE9}" type="datetime1">
              <a:rPr lang="en-US" smtClean="0"/>
              <a:t>11/13/2025</a:t>
            </a:fld>
            <a:endParaRPr lang="nl-NL"/>
          </a:p>
        </p:txBody>
      </p:sp>
      <p:sp>
        <p:nvSpPr>
          <p:cNvPr id="6" name="Tijdelijke aanduiding voor dianummer 5">
            <a:extLst>
              <a:ext uri="{FF2B5EF4-FFF2-40B4-BE49-F238E27FC236}">
                <a16:creationId xmlns:a16="http://schemas.microsoft.com/office/drawing/2014/main" id="{CAF778C9-CAE8-7918-016E-EB9E476D72ED}"/>
              </a:ext>
            </a:extLst>
          </p:cNvPr>
          <p:cNvSpPr>
            <a:spLocks noGrp="1"/>
          </p:cNvSpPr>
          <p:nvPr>
            <p:ph type="sldNum" sz="quarter" idx="13"/>
          </p:nvPr>
        </p:nvSpPr>
        <p:spPr/>
        <p:txBody>
          <a:bodyPr/>
          <a:lstStyle>
            <a:lvl1pPr>
              <a:defRPr>
                <a:solidFill>
                  <a:schemeClr val="bg1"/>
                </a:solidFill>
              </a:defRPr>
            </a:lvl1pPr>
          </a:lstStyle>
          <a:p>
            <a:fld id="{D7B5DC5B-6873-43DB-ADC7-B15ACCE0DFDB}" type="slidenum">
              <a:rPr lang="nl-NL" smtClean="0"/>
              <a:pPr/>
              <a:t>‹nr.›</a:t>
            </a:fld>
            <a:endParaRPr lang="nl-NL"/>
          </a:p>
        </p:txBody>
      </p:sp>
      <p:sp>
        <p:nvSpPr>
          <p:cNvPr id="5" name="Tijdelijke aanduiding voor voettekst 4">
            <a:extLst>
              <a:ext uri="{FF2B5EF4-FFF2-40B4-BE49-F238E27FC236}">
                <a16:creationId xmlns:a16="http://schemas.microsoft.com/office/drawing/2014/main" id="{C1B10C7A-F802-CF96-5303-C274298F1CC3}"/>
              </a:ext>
            </a:extLst>
          </p:cNvPr>
          <p:cNvSpPr>
            <a:spLocks noGrp="1"/>
          </p:cNvSpPr>
          <p:nvPr>
            <p:ph type="ftr" sz="quarter" idx="12"/>
          </p:nvPr>
        </p:nvSpPr>
        <p:spPr/>
        <p:txBody>
          <a:bodyPr/>
          <a:lstStyle>
            <a:lvl1pPr>
              <a:defRPr>
                <a:solidFill>
                  <a:schemeClr val="bg1"/>
                </a:solidFill>
              </a:defRPr>
            </a:lvl1pPr>
          </a:lstStyle>
          <a:p>
            <a:r>
              <a:rPr lang="nl-NL"/>
              <a:t>TNO Demo presentatie 2022</a:t>
            </a:r>
          </a:p>
        </p:txBody>
      </p:sp>
      <p:sp>
        <p:nvSpPr>
          <p:cNvPr id="149" name="Tijdelijke aanduiding voor tekst 8">
            <a:extLst>
              <a:ext uri="{FF2B5EF4-FFF2-40B4-BE49-F238E27FC236}">
                <a16:creationId xmlns:a16="http://schemas.microsoft.com/office/drawing/2014/main" id="{49C5A5BB-793B-C4C9-1991-3946AC347EB1}"/>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Tree>
    <p:extLst>
      <p:ext uri="{BB962C8B-B14F-4D97-AF65-F5344CB8AC3E}">
        <p14:creationId xmlns:p14="http://schemas.microsoft.com/office/powerpoint/2010/main" val="25866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3" presetClass="entr" presetSubtype="16"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par>
                                <p:cTn id="17" presetID="6" presetClass="emph" presetSubtype="0" autoRev="1" fill="hold" nodeType="withEffect">
                                  <p:stCondLst>
                                    <p:cond delay="1000"/>
                                  </p:stCondLst>
                                  <p:childTnLst>
                                    <p:animScale>
                                      <p:cBhvr>
                                        <p:cTn id="18" dur="100" fill="hold"/>
                                        <p:tgtEl>
                                          <p:spTgt spid="21"/>
                                        </p:tgtEl>
                                      </p:cBhvr>
                                      <p:by x="130000" y="130000"/>
                                    </p:animScale>
                                  </p:childTnLst>
                                </p:cTn>
                              </p:par>
                              <p:par>
                                <p:cTn id="19" presetID="2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childTnLst>
                                </p:cTn>
                              </p:par>
                              <p:par>
                                <p:cTn id="23" presetID="6" presetClass="emph" presetSubtype="0" autoRev="1" fill="hold" nodeType="withEffect">
                                  <p:stCondLst>
                                    <p:cond delay="500"/>
                                  </p:stCondLst>
                                  <p:childTnLst>
                                    <p:animScale>
                                      <p:cBhvr>
                                        <p:cTn id="24" dur="100" fill="hold"/>
                                        <p:tgtEl>
                                          <p:spTgt spid="24"/>
                                        </p:tgtEl>
                                      </p:cBhvr>
                                      <p:by x="130000" y="130000"/>
                                    </p:animScale>
                                  </p:childTnLst>
                                </p:cTn>
                              </p:par>
                              <p:par>
                                <p:cTn id="25" presetID="2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par>
                                <p:cTn id="29" presetID="6" presetClass="emph" presetSubtype="0" autoRev="1" fill="hold" nodeType="withEffect">
                                  <p:stCondLst>
                                    <p:cond delay="500"/>
                                  </p:stCondLst>
                                  <p:childTnLst>
                                    <p:animScale>
                                      <p:cBhvr>
                                        <p:cTn id="30" dur="100" fill="hold"/>
                                        <p:tgtEl>
                                          <p:spTgt spid="27"/>
                                        </p:tgtEl>
                                      </p:cBhvr>
                                      <p:by x="130000" y="130000"/>
                                    </p:animScale>
                                  </p:childTnLst>
                                </p:cTn>
                              </p:par>
                              <p:par>
                                <p:cTn id="31" presetID="23" presetClass="entr" presetSubtype="16" fill="hold" nodeType="withEffect">
                                  <p:stCondLst>
                                    <p:cond delay="100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childTnLst>
                                </p:cTn>
                              </p:par>
                              <p:par>
                                <p:cTn id="35" presetID="6" presetClass="emph" presetSubtype="0" autoRev="1" fill="hold" nodeType="withEffect">
                                  <p:stCondLst>
                                    <p:cond delay="1500"/>
                                  </p:stCondLst>
                                  <p:childTnLst>
                                    <p:animScale>
                                      <p:cBhvr>
                                        <p:cTn id="36" dur="100" fill="hold"/>
                                        <p:tgtEl>
                                          <p:spTgt spid="30"/>
                                        </p:tgtEl>
                                      </p:cBhvr>
                                      <p:by x="130000" y="130000"/>
                                    </p:animScale>
                                  </p:childTnLst>
                                </p:cTn>
                              </p:par>
                              <p:par>
                                <p:cTn id="37" presetID="23" presetClass="entr" presetSubtype="16" fill="hold" nodeType="withEffect">
                                  <p:stCondLst>
                                    <p:cond delay="0"/>
                                  </p:stCondLst>
                                  <p:childTnLst>
                                    <p:set>
                                      <p:cBhvr>
                                        <p:cTn id="38" dur="1" fill="hold">
                                          <p:stCondLst>
                                            <p:cond delay="0"/>
                                          </p:stCondLst>
                                        </p:cTn>
                                        <p:tgtEl>
                                          <p:spTgt spid="139"/>
                                        </p:tgtEl>
                                        <p:attrNameLst>
                                          <p:attrName>style.visibility</p:attrName>
                                        </p:attrNameLst>
                                      </p:cBhvr>
                                      <p:to>
                                        <p:strVal val="visible"/>
                                      </p:to>
                                    </p:set>
                                    <p:anim calcmode="lin" valueType="num">
                                      <p:cBhvr>
                                        <p:cTn id="39" dur="500" fill="hold"/>
                                        <p:tgtEl>
                                          <p:spTgt spid="139"/>
                                        </p:tgtEl>
                                        <p:attrNameLst>
                                          <p:attrName>ppt_w</p:attrName>
                                        </p:attrNameLst>
                                      </p:cBhvr>
                                      <p:tavLst>
                                        <p:tav tm="0">
                                          <p:val>
                                            <p:fltVal val="0"/>
                                          </p:val>
                                        </p:tav>
                                        <p:tav tm="100000">
                                          <p:val>
                                            <p:strVal val="#ppt_w"/>
                                          </p:val>
                                        </p:tav>
                                      </p:tavLst>
                                    </p:anim>
                                    <p:anim calcmode="lin" valueType="num">
                                      <p:cBhvr>
                                        <p:cTn id="40" dur="500" fill="hold"/>
                                        <p:tgtEl>
                                          <p:spTgt spid="139"/>
                                        </p:tgtEl>
                                        <p:attrNameLst>
                                          <p:attrName>ppt_h</p:attrName>
                                        </p:attrNameLst>
                                      </p:cBhvr>
                                      <p:tavLst>
                                        <p:tav tm="0">
                                          <p:val>
                                            <p:fltVal val="0"/>
                                          </p:val>
                                        </p:tav>
                                        <p:tav tm="100000">
                                          <p:val>
                                            <p:strVal val="#ppt_h"/>
                                          </p:val>
                                        </p:tav>
                                      </p:tavLst>
                                    </p:anim>
                                  </p:childTnLst>
                                </p:cTn>
                              </p:par>
                              <p:par>
                                <p:cTn id="41" presetID="6" presetClass="emph" presetSubtype="0" autoRev="1" fill="hold" nodeType="withEffect">
                                  <p:stCondLst>
                                    <p:cond delay="500"/>
                                  </p:stCondLst>
                                  <p:childTnLst>
                                    <p:animScale>
                                      <p:cBhvr>
                                        <p:cTn id="42" dur="100" fill="hold"/>
                                        <p:tgtEl>
                                          <p:spTgt spid="139"/>
                                        </p:tgtEl>
                                      </p:cBhvr>
                                      <p:by x="130000" y="130000"/>
                                    </p:animScale>
                                  </p:childTnLst>
                                </p:cTn>
                              </p:par>
                              <p:par>
                                <p:cTn id="43" presetID="23" presetClass="entr" presetSubtype="16" fill="hold" nodeType="withEffect">
                                  <p:stCondLst>
                                    <p:cond delay="75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fltVal val="0"/>
                                          </p:val>
                                        </p:tav>
                                        <p:tav tm="100000">
                                          <p:val>
                                            <p:strVal val="#ppt_w"/>
                                          </p:val>
                                        </p:tav>
                                      </p:tavLst>
                                    </p:anim>
                                    <p:anim calcmode="lin" valueType="num">
                                      <p:cBhvr>
                                        <p:cTn id="46" dur="500" fill="hold"/>
                                        <p:tgtEl>
                                          <p:spTgt spid="63"/>
                                        </p:tgtEl>
                                        <p:attrNameLst>
                                          <p:attrName>ppt_h</p:attrName>
                                        </p:attrNameLst>
                                      </p:cBhvr>
                                      <p:tavLst>
                                        <p:tav tm="0">
                                          <p:val>
                                            <p:fltVal val="0"/>
                                          </p:val>
                                        </p:tav>
                                        <p:tav tm="100000">
                                          <p:val>
                                            <p:strVal val="#ppt_h"/>
                                          </p:val>
                                        </p:tav>
                                      </p:tavLst>
                                    </p:anim>
                                  </p:childTnLst>
                                </p:cTn>
                              </p:par>
                              <p:par>
                                <p:cTn id="47" presetID="6" presetClass="emph" presetSubtype="0" autoRev="1" fill="hold" nodeType="withEffect">
                                  <p:stCondLst>
                                    <p:cond delay="1250"/>
                                  </p:stCondLst>
                                  <p:childTnLst>
                                    <p:animScale>
                                      <p:cBhvr>
                                        <p:cTn id="48" dur="100" fill="hold"/>
                                        <p:tgtEl>
                                          <p:spTgt spid="63"/>
                                        </p:tgtEl>
                                      </p:cBhvr>
                                      <p:by x="130000" y="130000"/>
                                    </p:animScale>
                                  </p:childTnLst>
                                </p:cTn>
                              </p:par>
                              <p:par>
                                <p:cTn id="49" presetID="23" presetClass="entr" presetSubtype="16" fill="hold" nodeType="withEffect">
                                  <p:stCondLst>
                                    <p:cond delay="75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childTnLst>
                                </p:cTn>
                              </p:par>
                              <p:par>
                                <p:cTn id="53" presetID="6" presetClass="emph" presetSubtype="0" autoRev="1" fill="hold" nodeType="withEffect">
                                  <p:stCondLst>
                                    <p:cond delay="1250"/>
                                  </p:stCondLst>
                                  <p:childTnLst>
                                    <p:animScale>
                                      <p:cBhvr>
                                        <p:cTn id="54" dur="100" fill="hold"/>
                                        <p:tgtEl>
                                          <p:spTgt spid="39"/>
                                        </p:tgtEl>
                                      </p:cBhvr>
                                      <p:by x="130000" y="130000"/>
                                    </p:animScale>
                                  </p:childTnLst>
                                </p:cTn>
                              </p:par>
                              <p:par>
                                <p:cTn id="55" presetID="23" presetClass="entr" presetSubtype="16" fill="hold" nodeType="withEffect">
                                  <p:stCondLst>
                                    <p:cond delay="500"/>
                                  </p:stCondLst>
                                  <p:childTnLst>
                                    <p:set>
                                      <p:cBhvr>
                                        <p:cTn id="56" dur="1" fill="hold">
                                          <p:stCondLst>
                                            <p:cond delay="0"/>
                                          </p:stCondLst>
                                        </p:cTn>
                                        <p:tgtEl>
                                          <p:spTgt spid="142"/>
                                        </p:tgtEl>
                                        <p:attrNameLst>
                                          <p:attrName>style.visibility</p:attrName>
                                        </p:attrNameLst>
                                      </p:cBhvr>
                                      <p:to>
                                        <p:strVal val="visible"/>
                                      </p:to>
                                    </p:set>
                                    <p:anim calcmode="lin" valueType="num">
                                      <p:cBhvr>
                                        <p:cTn id="57" dur="500" fill="hold"/>
                                        <p:tgtEl>
                                          <p:spTgt spid="142"/>
                                        </p:tgtEl>
                                        <p:attrNameLst>
                                          <p:attrName>ppt_w</p:attrName>
                                        </p:attrNameLst>
                                      </p:cBhvr>
                                      <p:tavLst>
                                        <p:tav tm="0">
                                          <p:val>
                                            <p:fltVal val="0"/>
                                          </p:val>
                                        </p:tav>
                                        <p:tav tm="100000">
                                          <p:val>
                                            <p:strVal val="#ppt_w"/>
                                          </p:val>
                                        </p:tav>
                                      </p:tavLst>
                                    </p:anim>
                                    <p:anim calcmode="lin" valueType="num">
                                      <p:cBhvr>
                                        <p:cTn id="58" dur="500" fill="hold"/>
                                        <p:tgtEl>
                                          <p:spTgt spid="142"/>
                                        </p:tgtEl>
                                        <p:attrNameLst>
                                          <p:attrName>ppt_h</p:attrName>
                                        </p:attrNameLst>
                                      </p:cBhvr>
                                      <p:tavLst>
                                        <p:tav tm="0">
                                          <p:val>
                                            <p:fltVal val="0"/>
                                          </p:val>
                                        </p:tav>
                                        <p:tav tm="100000">
                                          <p:val>
                                            <p:strVal val="#ppt_h"/>
                                          </p:val>
                                        </p:tav>
                                      </p:tavLst>
                                    </p:anim>
                                  </p:childTnLst>
                                </p:cTn>
                              </p:par>
                              <p:par>
                                <p:cTn id="59" presetID="6" presetClass="emph" presetSubtype="0" autoRev="1" fill="hold" nodeType="withEffect">
                                  <p:stCondLst>
                                    <p:cond delay="1000"/>
                                  </p:stCondLst>
                                  <p:childTnLst>
                                    <p:animScale>
                                      <p:cBhvr>
                                        <p:cTn id="60" dur="100" fill="hold"/>
                                        <p:tgtEl>
                                          <p:spTgt spid="142"/>
                                        </p:tgtEl>
                                      </p:cBhvr>
                                      <p:by x="130000" y="130000"/>
                                    </p:animScale>
                                  </p:childTnLst>
                                </p:cTn>
                              </p:par>
                              <p:par>
                                <p:cTn id="61" presetID="23" presetClass="entr" presetSubtype="16" fill="hold" nodeType="withEffect">
                                  <p:stCondLst>
                                    <p:cond delay="50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childTnLst>
                                </p:cTn>
                              </p:par>
                              <p:par>
                                <p:cTn id="65" presetID="6" presetClass="emph" presetSubtype="0" autoRev="1" fill="hold" nodeType="withEffect">
                                  <p:stCondLst>
                                    <p:cond delay="1000"/>
                                  </p:stCondLst>
                                  <p:childTnLst>
                                    <p:animScale>
                                      <p:cBhvr>
                                        <p:cTn id="66" dur="100" fill="hold"/>
                                        <p:tgtEl>
                                          <p:spTgt spid="45"/>
                                        </p:tgtEl>
                                      </p:cBhvr>
                                      <p:by x="130000" y="130000"/>
                                    </p:animScale>
                                  </p:childTnLst>
                                </p:cTn>
                              </p:par>
                              <p:par>
                                <p:cTn id="67" presetID="23" presetClass="entr" presetSubtype="16" fill="hold" nodeType="withEffect">
                                  <p:stCondLst>
                                    <p:cond delay="1000"/>
                                  </p:stCondLst>
                                  <p:childTnLst>
                                    <p:set>
                                      <p:cBhvr>
                                        <p:cTn id="68" dur="1" fill="hold">
                                          <p:stCondLst>
                                            <p:cond delay="0"/>
                                          </p:stCondLst>
                                        </p:cTn>
                                        <p:tgtEl>
                                          <p:spTgt spid="48"/>
                                        </p:tgtEl>
                                        <p:attrNameLst>
                                          <p:attrName>style.visibility</p:attrName>
                                        </p:attrNameLst>
                                      </p:cBhvr>
                                      <p:to>
                                        <p:strVal val="visible"/>
                                      </p:to>
                                    </p:set>
                                    <p:anim calcmode="lin" valueType="num">
                                      <p:cBhvr>
                                        <p:cTn id="69" dur="500" fill="hold"/>
                                        <p:tgtEl>
                                          <p:spTgt spid="48"/>
                                        </p:tgtEl>
                                        <p:attrNameLst>
                                          <p:attrName>ppt_w</p:attrName>
                                        </p:attrNameLst>
                                      </p:cBhvr>
                                      <p:tavLst>
                                        <p:tav tm="0">
                                          <p:val>
                                            <p:fltVal val="0"/>
                                          </p:val>
                                        </p:tav>
                                        <p:tav tm="100000">
                                          <p:val>
                                            <p:strVal val="#ppt_w"/>
                                          </p:val>
                                        </p:tav>
                                      </p:tavLst>
                                    </p:anim>
                                    <p:anim calcmode="lin" valueType="num">
                                      <p:cBhvr>
                                        <p:cTn id="70" dur="500" fill="hold"/>
                                        <p:tgtEl>
                                          <p:spTgt spid="48"/>
                                        </p:tgtEl>
                                        <p:attrNameLst>
                                          <p:attrName>ppt_h</p:attrName>
                                        </p:attrNameLst>
                                      </p:cBhvr>
                                      <p:tavLst>
                                        <p:tav tm="0">
                                          <p:val>
                                            <p:fltVal val="0"/>
                                          </p:val>
                                        </p:tav>
                                        <p:tav tm="100000">
                                          <p:val>
                                            <p:strVal val="#ppt_h"/>
                                          </p:val>
                                        </p:tav>
                                      </p:tavLst>
                                    </p:anim>
                                  </p:childTnLst>
                                </p:cTn>
                              </p:par>
                              <p:par>
                                <p:cTn id="71" presetID="6" presetClass="emph" presetSubtype="0" autoRev="1" fill="hold" nodeType="withEffect">
                                  <p:stCondLst>
                                    <p:cond delay="1500"/>
                                  </p:stCondLst>
                                  <p:childTnLst>
                                    <p:animScale>
                                      <p:cBhvr>
                                        <p:cTn id="72" dur="100" fill="hold"/>
                                        <p:tgtEl>
                                          <p:spTgt spid="48"/>
                                        </p:tgtEl>
                                      </p:cBhvr>
                                      <p:by x="130000" y="130000"/>
                                    </p:animScale>
                                  </p:childTnLst>
                                </p:cTn>
                              </p:par>
                              <p:par>
                                <p:cTn id="73" presetID="23" presetClass="entr" presetSubtype="16" fill="hold" nodeType="withEffect">
                                  <p:stCondLst>
                                    <p:cond delay="1250"/>
                                  </p:stCondLst>
                                  <p:childTnLst>
                                    <p:set>
                                      <p:cBhvr>
                                        <p:cTn id="74" dur="1" fill="hold">
                                          <p:stCondLst>
                                            <p:cond delay="0"/>
                                          </p:stCondLst>
                                        </p:cTn>
                                        <p:tgtEl>
                                          <p:spTgt spid="136"/>
                                        </p:tgtEl>
                                        <p:attrNameLst>
                                          <p:attrName>style.visibility</p:attrName>
                                        </p:attrNameLst>
                                      </p:cBhvr>
                                      <p:to>
                                        <p:strVal val="visible"/>
                                      </p:to>
                                    </p:set>
                                    <p:anim calcmode="lin" valueType="num">
                                      <p:cBhvr>
                                        <p:cTn id="75" dur="500" fill="hold"/>
                                        <p:tgtEl>
                                          <p:spTgt spid="136"/>
                                        </p:tgtEl>
                                        <p:attrNameLst>
                                          <p:attrName>ppt_w</p:attrName>
                                        </p:attrNameLst>
                                      </p:cBhvr>
                                      <p:tavLst>
                                        <p:tav tm="0">
                                          <p:val>
                                            <p:fltVal val="0"/>
                                          </p:val>
                                        </p:tav>
                                        <p:tav tm="100000">
                                          <p:val>
                                            <p:strVal val="#ppt_w"/>
                                          </p:val>
                                        </p:tav>
                                      </p:tavLst>
                                    </p:anim>
                                    <p:anim calcmode="lin" valueType="num">
                                      <p:cBhvr>
                                        <p:cTn id="76" dur="500" fill="hold"/>
                                        <p:tgtEl>
                                          <p:spTgt spid="136"/>
                                        </p:tgtEl>
                                        <p:attrNameLst>
                                          <p:attrName>ppt_h</p:attrName>
                                        </p:attrNameLst>
                                      </p:cBhvr>
                                      <p:tavLst>
                                        <p:tav tm="0">
                                          <p:val>
                                            <p:fltVal val="0"/>
                                          </p:val>
                                        </p:tav>
                                        <p:tav tm="100000">
                                          <p:val>
                                            <p:strVal val="#ppt_h"/>
                                          </p:val>
                                        </p:tav>
                                      </p:tavLst>
                                    </p:anim>
                                  </p:childTnLst>
                                </p:cTn>
                              </p:par>
                              <p:par>
                                <p:cTn id="77" presetID="6" presetClass="emph" presetSubtype="0" autoRev="1" fill="hold" nodeType="withEffect">
                                  <p:stCondLst>
                                    <p:cond delay="1750"/>
                                  </p:stCondLst>
                                  <p:childTnLst>
                                    <p:animScale>
                                      <p:cBhvr>
                                        <p:cTn id="78" dur="100" fill="hold"/>
                                        <p:tgtEl>
                                          <p:spTgt spid="136"/>
                                        </p:tgtEl>
                                      </p:cBhvr>
                                      <p:by x="130000" y="130000"/>
                                    </p:animScale>
                                  </p:childTnLst>
                                </p:cTn>
                              </p:par>
                              <p:par>
                                <p:cTn id="79" presetID="23" presetClass="entr" presetSubtype="16" fill="hold" nodeType="withEffect">
                                  <p:stCondLst>
                                    <p:cond delay="125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childTnLst>
                                </p:cTn>
                              </p:par>
                              <p:par>
                                <p:cTn id="83" presetID="6" presetClass="emph" presetSubtype="0" autoRev="1" fill="hold" nodeType="withEffect">
                                  <p:stCondLst>
                                    <p:cond delay="1750"/>
                                  </p:stCondLst>
                                  <p:childTnLst>
                                    <p:animScale>
                                      <p:cBhvr>
                                        <p:cTn id="84" dur="100" fill="hold"/>
                                        <p:tgtEl>
                                          <p:spTgt spid="33"/>
                                        </p:tgtEl>
                                      </p:cBhvr>
                                      <p:by x="130000" y="130000"/>
                                    </p:animScale>
                                  </p:childTnLst>
                                </p:cTn>
                              </p:par>
                              <p:par>
                                <p:cTn id="85" presetID="23" presetClass="entr" presetSubtype="16" fill="hold" nodeType="withEffect">
                                  <p:stCondLst>
                                    <p:cond delay="150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childTnLst>
                                </p:cTn>
                              </p:par>
                              <p:par>
                                <p:cTn id="89" presetID="6" presetClass="emph" presetSubtype="0" autoRev="1" fill="hold" nodeType="withEffect">
                                  <p:stCondLst>
                                    <p:cond delay="2000"/>
                                  </p:stCondLst>
                                  <p:childTnLst>
                                    <p:animScale>
                                      <p:cBhvr>
                                        <p:cTn id="90" dur="100" fill="hold"/>
                                        <p:tgtEl>
                                          <p:spTgt spid="42"/>
                                        </p:tgtEl>
                                      </p:cBhvr>
                                      <p:by x="130000" y="130000"/>
                                    </p:animScale>
                                  </p:childTnLst>
                                </p:cTn>
                              </p:par>
                              <p:par>
                                <p:cTn id="91" presetID="23" presetClass="entr" presetSubtype="16" fill="hold" nodeType="withEffect">
                                  <p:stCondLst>
                                    <p:cond delay="1500"/>
                                  </p:stCondLst>
                                  <p:childTnLst>
                                    <p:set>
                                      <p:cBhvr>
                                        <p:cTn id="92" dur="1" fill="hold">
                                          <p:stCondLst>
                                            <p:cond delay="0"/>
                                          </p:stCondLst>
                                        </p:cTn>
                                        <p:tgtEl>
                                          <p:spTgt spid="145"/>
                                        </p:tgtEl>
                                        <p:attrNameLst>
                                          <p:attrName>style.visibility</p:attrName>
                                        </p:attrNameLst>
                                      </p:cBhvr>
                                      <p:to>
                                        <p:strVal val="visible"/>
                                      </p:to>
                                    </p:set>
                                    <p:anim calcmode="lin" valueType="num">
                                      <p:cBhvr>
                                        <p:cTn id="93" dur="500" fill="hold"/>
                                        <p:tgtEl>
                                          <p:spTgt spid="145"/>
                                        </p:tgtEl>
                                        <p:attrNameLst>
                                          <p:attrName>ppt_w</p:attrName>
                                        </p:attrNameLst>
                                      </p:cBhvr>
                                      <p:tavLst>
                                        <p:tav tm="0">
                                          <p:val>
                                            <p:fltVal val="0"/>
                                          </p:val>
                                        </p:tav>
                                        <p:tav tm="100000">
                                          <p:val>
                                            <p:strVal val="#ppt_w"/>
                                          </p:val>
                                        </p:tav>
                                      </p:tavLst>
                                    </p:anim>
                                    <p:anim calcmode="lin" valueType="num">
                                      <p:cBhvr>
                                        <p:cTn id="94" dur="500" fill="hold"/>
                                        <p:tgtEl>
                                          <p:spTgt spid="145"/>
                                        </p:tgtEl>
                                        <p:attrNameLst>
                                          <p:attrName>ppt_h</p:attrName>
                                        </p:attrNameLst>
                                      </p:cBhvr>
                                      <p:tavLst>
                                        <p:tav tm="0">
                                          <p:val>
                                            <p:fltVal val="0"/>
                                          </p:val>
                                        </p:tav>
                                        <p:tav tm="100000">
                                          <p:val>
                                            <p:strVal val="#ppt_h"/>
                                          </p:val>
                                        </p:tav>
                                      </p:tavLst>
                                    </p:anim>
                                  </p:childTnLst>
                                </p:cTn>
                              </p:par>
                              <p:par>
                                <p:cTn id="95" presetID="6" presetClass="emph" presetSubtype="0" autoRev="1" fill="hold" nodeType="withEffect">
                                  <p:stCondLst>
                                    <p:cond delay="2000"/>
                                  </p:stCondLst>
                                  <p:childTnLst>
                                    <p:animScale>
                                      <p:cBhvr>
                                        <p:cTn id="96" dur="100" fill="hold"/>
                                        <p:tgtEl>
                                          <p:spTgt spid="145"/>
                                        </p:tgtEl>
                                      </p:cBhvr>
                                      <p:by x="130000" y="130000"/>
                                    </p:animScale>
                                  </p:childTnLst>
                                </p:cTn>
                              </p:par>
                              <p:par>
                                <p:cTn id="97" presetID="23" presetClass="entr" presetSubtype="16" fill="hold" nodeType="withEffect">
                                  <p:stCondLst>
                                    <p:cond delay="1750"/>
                                  </p:stCondLst>
                                  <p:childTnLst>
                                    <p:set>
                                      <p:cBhvr>
                                        <p:cTn id="98" dur="1" fill="hold">
                                          <p:stCondLst>
                                            <p:cond delay="0"/>
                                          </p:stCondLst>
                                        </p:cTn>
                                        <p:tgtEl>
                                          <p:spTgt spid="133"/>
                                        </p:tgtEl>
                                        <p:attrNameLst>
                                          <p:attrName>style.visibility</p:attrName>
                                        </p:attrNameLst>
                                      </p:cBhvr>
                                      <p:to>
                                        <p:strVal val="visible"/>
                                      </p:to>
                                    </p:set>
                                    <p:anim calcmode="lin" valueType="num">
                                      <p:cBhvr>
                                        <p:cTn id="99" dur="500" fill="hold"/>
                                        <p:tgtEl>
                                          <p:spTgt spid="133"/>
                                        </p:tgtEl>
                                        <p:attrNameLst>
                                          <p:attrName>ppt_w</p:attrName>
                                        </p:attrNameLst>
                                      </p:cBhvr>
                                      <p:tavLst>
                                        <p:tav tm="0">
                                          <p:val>
                                            <p:fltVal val="0"/>
                                          </p:val>
                                        </p:tav>
                                        <p:tav tm="100000">
                                          <p:val>
                                            <p:strVal val="#ppt_w"/>
                                          </p:val>
                                        </p:tav>
                                      </p:tavLst>
                                    </p:anim>
                                    <p:anim calcmode="lin" valueType="num">
                                      <p:cBhvr>
                                        <p:cTn id="100" dur="500" fill="hold"/>
                                        <p:tgtEl>
                                          <p:spTgt spid="133"/>
                                        </p:tgtEl>
                                        <p:attrNameLst>
                                          <p:attrName>ppt_h</p:attrName>
                                        </p:attrNameLst>
                                      </p:cBhvr>
                                      <p:tavLst>
                                        <p:tav tm="0">
                                          <p:val>
                                            <p:fltVal val="0"/>
                                          </p:val>
                                        </p:tav>
                                        <p:tav tm="100000">
                                          <p:val>
                                            <p:strVal val="#ppt_h"/>
                                          </p:val>
                                        </p:tav>
                                      </p:tavLst>
                                    </p:anim>
                                  </p:childTnLst>
                                </p:cTn>
                              </p:par>
                              <p:par>
                                <p:cTn id="101" presetID="6" presetClass="emph" presetSubtype="0" autoRev="1" fill="hold" nodeType="withEffect">
                                  <p:stCondLst>
                                    <p:cond delay="2250"/>
                                  </p:stCondLst>
                                  <p:childTnLst>
                                    <p:animScale>
                                      <p:cBhvr>
                                        <p:cTn id="102" dur="100" fill="hold"/>
                                        <p:tgtEl>
                                          <p:spTgt spid="133"/>
                                        </p:tgtEl>
                                      </p:cBhvr>
                                      <p:by x="130000" y="130000"/>
                                    </p:animScale>
                                  </p:childTnLst>
                                </p:cTn>
                              </p:par>
                              <p:par>
                                <p:cTn id="103" presetID="23" presetClass="entr" presetSubtype="16" fill="hold" nodeType="withEffect">
                                  <p:stCondLst>
                                    <p:cond delay="150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500" fill="hold"/>
                                        <p:tgtEl>
                                          <p:spTgt spid="60"/>
                                        </p:tgtEl>
                                        <p:attrNameLst>
                                          <p:attrName>ppt_w</p:attrName>
                                        </p:attrNameLst>
                                      </p:cBhvr>
                                      <p:tavLst>
                                        <p:tav tm="0">
                                          <p:val>
                                            <p:fltVal val="0"/>
                                          </p:val>
                                        </p:tav>
                                        <p:tav tm="100000">
                                          <p:val>
                                            <p:strVal val="#ppt_w"/>
                                          </p:val>
                                        </p:tav>
                                      </p:tavLst>
                                    </p:anim>
                                    <p:anim calcmode="lin" valueType="num">
                                      <p:cBhvr>
                                        <p:cTn id="106" dur="500" fill="hold"/>
                                        <p:tgtEl>
                                          <p:spTgt spid="60"/>
                                        </p:tgtEl>
                                        <p:attrNameLst>
                                          <p:attrName>ppt_h</p:attrName>
                                        </p:attrNameLst>
                                      </p:cBhvr>
                                      <p:tavLst>
                                        <p:tav tm="0">
                                          <p:val>
                                            <p:fltVal val="0"/>
                                          </p:val>
                                        </p:tav>
                                        <p:tav tm="100000">
                                          <p:val>
                                            <p:strVal val="#ppt_h"/>
                                          </p:val>
                                        </p:tav>
                                      </p:tavLst>
                                    </p:anim>
                                  </p:childTnLst>
                                </p:cTn>
                              </p:par>
                              <p:par>
                                <p:cTn id="107" presetID="6" presetClass="emph" presetSubtype="0" autoRev="1" fill="hold" nodeType="withEffect">
                                  <p:stCondLst>
                                    <p:cond delay="2000"/>
                                  </p:stCondLst>
                                  <p:childTnLst>
                                    <p:animScale>
                                      <p:cBhvr>
                                        <p:cTn id="108" dur="100" fill="hold"/>
                                        <p:tgtEl>
                                          <p:spTgt spid="60"/>
                                        </p:tgtEl>
                                      </p:cBhvr>
                                      <p:by x="130000" y="130000"/>
                                    </p:animScale>
                                  </p:childTnLst>
                                </p:cTn>
                              </p:par>
                              <p:par>
                                <p:cTn id="109" presetID="23" presetClass="entr" presetSubtype="16" fill="hold" nodeType="withEffect">
                                  <p:stCondLst>
                                    <p:cond delay="175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500" fill="hold"/>
                                        <p:tgtEl>
                                          <p:spTgt spid="36"/>
                                        </p:tgtEl>
                                        <p:attrNameLst>
                                          <p:attrName>ppt_w</p:attrName>
                                        </p:attrNameLst>
                                      </p:cBhvr>
                                      <p:tavLst>
                                        <p:tav tm="0">
                                          <p:val>
                                            <p:fltVal val="0"/>
                                          </p:val>
                                        </p:tav>
                                        <p:tav tm="100000">
                                          <p:val>
                                            <p:strVal val="#ppt_w"/>
                                          </p:val>
                                        </p:tav>
                                      </p:tavLst>
                                    </p:anim>
                                    <p:anim calcmode="lin" valueType="num">
                                      <p:cBhvr>
                                        <p:cTn id="112" dur="500" fill="hold"/>
                                        <p:tgtEl>
                                          <p:spTgt spid="36"/>
                                        </p:tgtEl>
                                        <p:attrNameLst>
                                          <p:attrName>ppt_h</p:attrName>
                                        </p:attrNameLst>
                                      </p:cBhvr>
                                      <p:tavLst>
                                        <p:tav tm="0">
                                          <p:val>
                                            <p:fltVal val="0"/>
                                          </p:val>
                                        </p:tav>
                                        <p:tav tm="100000">
                                          <p:val>
                                            <p:strVal val="#ppt_h"/>
                                          </p:val>
                                        </p:tav>
                                      </p:tavLst>
                                    </p:anim>
                                  </p:childTnLst>
                                </p:cTn>
                              </p:par>
                              <p:par>
                                <p:cTn id="113" presetID="6" presetClass="emph" presetSubtype="0" autoRev="1" fill="hold" nodeType="withEffect">
                                  <p:stCondLst>
                                    <p:cond delay="2250"/>
                                  </p:stCondLst>
                                  <p:childTnLst>
                                    <p:animScale>
                                      <p:cBhvr>
                                        <p:cTn id="114" dur="100" fill="hold"/>
                                        <p:tgtEl>
                                          <p:spTgt spid="36"/>
                                        </p:tgtEl>
                                      </p:cBhvr>
                                      <p:by x="130000" y="130000"/>
                                    </p:animScale>
                                  </p:childTnLst>
                                </p:cTn>
                              </p:par>
                              <p:par>
                                <p:cTn id="115" presetID="23" presetClass="entr" presetSubtype="16" fill="hold" nodeType="withEffect">
                                  <p:stCondLst>
                                    <p:cond delay="1750"/>
                                  </p:stCondLst>
                                  <p:childTnLst>
                                    <p:set>
                                      <p:cBhvr>
                                        <p:cTn id="116" dur="1" fill="hold">
                                          <p:stCondLst>
                                            <p:cond delay="0"/>
                                          </p:stCondLst>
                                        </p:cTn>
                                        <p:tgtEl>
                                          <p:spTgt spid="57"/>
                                        </p:tgtEl>
                                        <p:attrNameLst>
                                          <p:attrName>style.visibility</p:attrName>
                                        </p:attrNameLst>
                                      </p:cBhvr>
                                      <p:to>
                                        <p:strVal val="visible"/>
                                      </p:to>
                                    </p:set>
                                    <p:anim calcmode="lin" valueType="num">
                                      <p:cBhvr>
                                        <p:cTn id="117" dur="500" fill="hold"/>
                                        <p:tgtEl>
                                          <p:spTgt spid="57"/>
                                        </p:tgtEl>
                                        <p:attrNameLst>
                                          <p:attrName>ppt_w</p:attrName>
                                        </p:attrNameLst>
                                      </p:cBhvr>
                                      <p:tavLst>
                                        <p:tav tm="0">
                                          <p:val>
                                            <p:fltVal val="0"/>
                                          </p:val>
                                        </p:tav>
                                        <p:tav tm="100000">
                                          <p:val>
                                            <p:strVal val="#ppt_w"/>
                                          </p:val>
                                        </p:tav>
                                      </p:tavLst>
                                    </p:anim>
                                    <p:anim calcmode="lin" valueType="num">
                                      <p:cBhvr>
                                        <p:cTn id="118" dur="500" fill="hold"/>
                                        <p:tgtEl>
                                          <p:spTgt spid="57"/>
                                        </p:tgtEl>
                                        <p:attrNameLst>
                                          <p:attrName>ppt_h</p:attrName>
                                        </p:attrNameLst>
                                      </p:cBhvr>
                                      <p:tavLst>
                                        <p:tav tm="0">
                                          <p:val>
                                            <p:fltVal val="0"/>
                                          </p:val>
                                        </p:tav>
                                        <p:tav tm="100000">
                                          <p:val>
                                            <p:strVal val="#ppt_h"/>
                                          </p:val>
                                        </p:tav>
                                      </p:tavLst>
                                    </p:anim>
                                  </p:childTnLst>
                                </p:cTn>
                              </p:par>
                              <p:par>
                                <p:cTn id="119" presetID="6" presetClass="emph" presetSubtype="0" autoRev="1" fill="hold" nodeType="withEffect">
                                  <p:stCondLst>
                                    <p:cond delay="2250"/>
                                  </p:stCondLst>
                                  <p:childTnLst>
                                    <p:animScale>
                                      <p:cBhvr>
                                        <p:cTn id="120" dur="100" fill="hold"/>
                                        <p:tgtEl>
                                          <p:spTgt spid="57"/>
                                        </p:tgtEl>
                                      </p:cBhvr>
                                      <p:by x="130000" y="130000"/>
                                    </p:animScale>
                                  </p:childTnLst>
                                </p:cTn>
                              </p:par>
                              <p:par>
                                <p:cTn id="121" presetID="23" presetClass="entr" presetSubtype="16" fill="hold" nodeType="withEffect">
                                  <p:stCondLst>
                                    <p:cond delay="2000"/>
                                  </p:stCondLst>
                                  <p:childTnLst>
                                    <p:set>
                                      <p:cBhvr>
                                        <p:cTn id="122" dur="1" fill="hold">
                                          <p:stCondLst>
                                            <p:cond delay="0"/>
                                          </p:stCondLst>
                                        </p:cTn>
                                        <p:tgtEl>
                                          <p:spTgt spid="54"/>
                                        </p:tgtEl>
                                        <p:attrNameLst>
                                          <p:attrName>style.visibility</p:attrName>
                                        </p:attrNameLst>
                                      </p:cBhvr>
                                      <p:to>
                                        <p:strVal val="visible"/>
                                      </p:to>
                                    </p:set>
                                    <p:anim calcmode="lin" valueType="num">
                                      <p:cBhvr>
                                        <p:cTn id="123" dur="500" fill="hold"/>
                                        <p:tgtEl>
                                          <p:spTgt spid="54"/>
                                        </p:tgtEl>
                                        <p:attrNameLst>
                                          <p:attrName>ppt_w</p:attrName>
                                        </p:attrNameLst>
                                      </p:cBhvr>
                                      <p:tavLst>
                                        <p:tav tm="0">
                                          <p:val>
                                            <p:fltVal val="0"/>
                                          </p:val>
                                        </p:tav>
                                        <p:tav tm="100000">
                                          <p:val>
                                            <p:strVal val="#ppt_w"/>
                                          </p:val>
                                        </p:tav>
                                      </p:tavLst>
                                    </p:anim>
                                    <p:anim calcmode="lin" valueType="num">
                                      <p:cBhvr>
                                        <p:cTn id="124" dur="500" fill="hold"/>
                                        <p:tgtEl>
                                          <p:spTgt spid="54"/>
                                        </p:tgtEl>
                                        <p:attrNameLst>
                                          <p:attrName>ppt_h</p:attrName>
                                        </p:attrNameLst>
                                      </p:cBhvr>
                                      <p:tavLst>
                                        <p:tav tm="0">
                                          <p:val>
                                            <p:fltVal val="0"/>
                                          </p:val>
                                        </p:tav>
                                        <p:tav tm="100000">
                                          <p:val>
                                            <p:strVal val="#ppt_h"/>
                                          </p:val>
                                        </p:tav>
                                      </p:tavLst>
                                    </p:anim>
                                  </p:childTnLst>
                                </p:cTn>
                              </p:par>
                              <p:par>
                                <p:cTn id="125" presetID="6" presetClass="emph" presetSubtype="0" autoRev="1" fill="hold" nodeType="withEffect">
                                  <p:stCondLst>
                                    <p:cond delay="2500"/>
                                  </p:stCondLst>
                                  <p:childTnLst>
                                    <p:animScale>
                                      <p:cBhvr>
                                        <p:cTn id="126" dur="100" fill="hold"/>
                                        <p:tgtEl>
                                          <p:spTgt spid="54"/>
                                        </p:tgtEl>
                                      </p:cBhvr>
                                      <p:by x="130000" y="130000"/>
                                    </p:animScale>
                                  </p:childTnLst>
                                </p:cTn>
                              </p:par>
                              <p:par>
                                <p:cTn id="127" presetID="23" presetClass="entr" presetSubtype="16" fill="hold" nodeType="withEffect">
                                  <p:stCondLst>
                                    <p:cond delay="2000"/>
                                  </p:stCondLst>
                                  <p:childTnLst>
                                    <p:set>
                                      <p:cBhvr>
                                        <p:cTn id="128" dur="1" fill="hold">
                                          <p:stCondLst>
                                            <p:cond delay="0"/>
                                          </p:stCondLst>
                                        </p:cTn>
                                        <p:tgtEl>
                                          <p:spTgt spid="51"/>
                                        </p:tgtEl>
                                        <p:attrNameLst>
                                          <p:attrName>style.visibility</p:attrName>
                                        </p:attrNameLst>
                                      </p:cBhvr>
                                      <p:to>
                                        <p:strVal val="visible"/>
                                      </p:to>
                                    </p:set>
                                    <p:anim calcmode="lin" valueType="num">
                                      <p:cBhvr>
                                        <p:cTn id="129" dur="500" fill="hold"/>
                                        <p:tgtEl>
                                          <p:spTgt spid="51"/>
                                        </p:tgtEl>
                                        <p:attrNameLst>
                                          <p:attrName>ppt_w</p:attrName>
                                        </p:attrNameLst>
                                      </p:cBhvr>
                                      <p:tavLst>
                                        <p:tav tm="0">
                                          <p:val>
                                            <p:fltVal val="0"/>
                                          </p:val>
                                        </p:tav>
                                        <p:tav tm="100000">
                                          <p:val>
                                            <p:strVal val="#ppt_w"/>
                                          </p:val>
                                        </p:tav>
                                      </p:tavLst>
                                    </p:anim>
                                    <p:anim calcmode="lin" valueType="num">
                                      <p:cBhvr>
                                        <p:cTn id="130" dur="500" fill="hold"/>
                                        <p:tgtEl>
                                          <p:spTgt spid="51"/>
                                        </p:tgtEl>
                                        <p:attrNameLst>
                                          <p:attrName>ppt_h</p:attrName>
                                        </p:attrNameLst>
                                      </p:cBhvr>
                                      <p:tavLst>
                                        <p:tav tm="0">
                                          <p:val>
                                            <p:fltVal val="0"/>
                                          </p:val>
                                        </p:tav>
                                        <p:tav tm="100000">
                                          <p:val>
                                            <p:strVal val="#ppt_h"/>
                                          </p:val>
                                        </p:tav>
                                      </p:tavLst>
                                    </p:anim>
                                  </p:childTnLst>
                                </p:cTn>
                              </p:par>
                              <p:par>
                                <p:cTn id="131" presetID="6" presetClass="emph" presetSubtype="0" autoRev="1" fill="hold" nodeType="withEffect">
                                  <p:stCondLst>
                                    <p:cond delay="2500"/>
                                  </p:stCondLst>
                                  <p:childTnLst>
                                    <p:animScale>
                                      <p:cBhvr>
                                        <p:cTn id="132" dur="100" fill="hold"/>
                                        <p:tgtEl>
                                          <p:spTgt spid="51"/>
                                        </p:tgtEl>
                                      </p:cBhvr>
                                      <p:by x="130000" y="130000"/>
                                    </p:animScale>
                                  </p:childTnLst>
                                </p:cTn>
                              </p:par>
                              <p:par>
                                <p:cTn id="133" presetID="23" presetClass="entr" presetSubtype="16" fill="hold" nodeType="withEffect">
                                  <p:stCondLst>
                                    <p:cond delay="2000"/>
                                  </p:stCondLst>
                                  <p:childTnLst>
                                    <p:set>
                                      <p:cBhvr>
                                        <p:cTn id="134" dur="1" fill="hold">
                                          <p:stCondLst>
                                            <p:cond delay="0"/>
                                          </p:stCondLst>
                                        </p:cTn>
                                        <p:tgtEl>
                                          <p:spTgt spid="130"/>
                                        </p:tgtEl>
                                        <p:attrNameLst>
                                          <p:attrName>style.visibility</p:attrName>
                                        </p:attrNameLst>
                                      </p:cBhvr>
                                      <p:to>
                                        <p:strVal val="visible"/>
                                      </p:to>
                                    </p:set>
                                    <p:anim calcmode="lin" valueType="num">
                                      <p:cBhvr>
                                        <p:cTn id="135" dur="500" fill="hold"/>
                                        <p:tgtEl>
                                          <p:spTgt spid="130"/>
                                        </p:tgtEl>
                                        <p:attrNameLst>
                                          <p:attrName>ppt_w</p:attrName>
                                        </p:attrNameLst>
                                      </p:cBhvr>
                                      <p:tavLst>
                                        <p:tav tm="0">
                                          <p:val>
                                            <p:fltVal val="0"/>
                                          </p:val>
                                        </p:tav>
                                        <p:tav tm="100000">
                                          <p:val>
                                            <p:strVal val="#ppt_w"/>
                                          </p:val>
                                        </p:tav>
                                      </p:tavLst>
                                    </p:anim>
                                    <p:anim calcmode="lin" valueType="num">
                                      <p:cBhvr>
                                        <p:cTn id="136" dur="500" fill="hold"/>
                                        <p:tgtEl>
                                          <p:spTgt spid="130"/>
                                        </p:tgtEl>
                                        <p:attrNameLst>
                                          <p:attrName>ppt_h</p:attrName>
                                        </p:attrNameLst>
                                      </p:cBhvr>
                                      <p:tavLst>
                                        <p:tav tm="0">
                                          <p:val>
                                            <p:fltVal val="0"/>
                                          </p:val>
                                        </p:tav>
                                        <p:tav tm="100000">
                                          <p:val>
                                            <p:strVal val="#ppt_h"/>
                                          </p:val>
                                        </p:tav>
                                      </p:tavLst>
                                    </p:anim>
                                  </p:childTnLst>
                                </p:cTn>
                              </p:par>
                              <p:par>
                                <p:cTn id="137" presetID="6" presetClass="emph" presetSubtype="0" autoRev="1" fill="hold" nodeType="withEffect">
                                  <p:stCondLst>
                                    <p:cond delay="2500"/>
                                  </p:stCondLst>
                                  <p:childTnLst>
                                    <p:animScale>
                                      <p:cBhvr>
                                        <p:cTn id="138" dur="100" fill="hold"/>
                                        <p:tgtEl>
                                          <p:spTgt spid="130"/>
                                        </p:tgtEl>
                                      </p:cBhvr>
                                      <p:by x="130000" y="130000"/>
                                    </p:animScale>
                                  </p:childTnLst>
                                </p:cTn>
                              </p:par>
                              <p:par>
                                <p:cTn id="139" presetID="22" presetClass="entr" presetSubtype="1" fill="hold" grpId="0" nodeType="withEffect">
                                  <p:stCondLst>
                                    <p:cond delay="1500"/>
                                  </p:stCondLst>
                                  <p:childTnLst>
                                    <p:set>
                                      <p:cBhvr>
                                        <p:cTn id="140" dur="1" fill="hold">
                                          <p:stCondLst>
                                            <p:cond delay="0"/>
                                          </p:stCondLst>
                                        </p:cTn>
                                        <p:tgtEl>
                                          <p:spTgt spid="12"/>
                                        </p:tgtEl>
                                        <p:attrNameLst>
                                          <p:attrName>style.visibility</p:attrName>
                                        </p:attrNameLst>
                                      </p:cBhvr>
                                      <p:to>
                                        <p:strVal val="visible"/>
                                      </p:to>
                                    </p:set>
                                    <p:animEffect transition="in" filter="wipe(up)">
                                      <p:cBhvr>
                                        <p:cTn id="141" dur="750"/>
                                        <p:tgtEl>
                                          <p:spTgt spid="12"/>
                                        </p:tgtEl>
                                      </p:cBhvr>
                                    </p:animEffect>
                                  </p:childTnLst>
                                </p:cTn>
                              </p:par>
                              <p:par>
                                <p:cTn id="142" presetID="22" presetClass="entr" presetSubtype="1" fill="hold" grpId="0" nodeType="withEffect">
                                  <p:stCondLst>
                                    <p:cond delay="2750"/>
                                  </p:stCondLst>
                                  <p:childTnLst>
                                    <p:set>
                                      <p:cBhvr>
                                        <p:cTn id="143" dur="1" fill="hold">
                                          <p:stCondLst>
                                            <p:cond delay="0"/>
                                          </p:stCondLst>
                                        </p:cTn>
                                        <p:tgtEl>
                                          <p:spTgt spid="11"/>
                                        </p:tgtEl>
                                        <p:attrNameLst>
                                          <p:attrName>style.visibility</p:attrName>
                                        </p:attrNameLst>
                                      </p:cBhvr>
                                      <p:to>
                                        <p:strVal val="visible"/>
                                      </p:to>
                                    </p:set>
                                    <p:animEffect transition="in" filter="wipe(up)">
                                      <p:cBhvr>
                                        <p:cTn id="144" dur="750"/>
                                        <p:tgtEl>
                                          <p:spTgt spid="11"/>
                                        </p:tgtEl>
                                      </p:cBhvr>
                                    </p:animEffect>
                                  </p:childTnLst>
                                </p:cTn>
                              </p:par>
                              <p:par>
                                <p:cTn id="145" presetID="22" presetClass="entr" presetSubtype="1" fill="hold" grpId="0" nodeType="withEffect">
                                  <p:stCondLst>
                                    <p:cond delay="2500"/>
                                  </p:stCondLst>
                                  <p:childTnLst>
                                    <p:set>
                                      <p:cBhvr>
                                        <p:cTn id="146" dur="1" fill="hold">
                                          <p:stCondLst>
                                            <p:cond delay="0"/>
                                          </p:stCondLst>
                                        </p:cTn>
                                        <p:tgtEl>
                                          <p:spTgt spid="10"/>
                                        </p:tgtEl>
                                        <p:attrNameLst>
                                          <p:attrName>style.visibility</p:attrName>
                                        </p:attrNameLst>
                                      </p:cBhvr>
                                      <p:to>
                                        <p:strVal val="visible"/>
                                      </p:to>
                                    </p:set>
                                    <p:animEffect transition="in" filter="wipe(up)">
                                      <p:cBhvr>
                                        <p:cTn id="147" dur="750"/>
                                        <p:tgtEl>
                                          <p:spTgt spid="10"/>
                                        </p:tgtEl>
                                      </p:cBhvr>
                                    </p:animEffect>
                                  </p:childTnLst>
                                </p:cTn>
                              </p:par>
                              <p:par>
                                <p:cTn id="148" presetID="22" presetClass="entr" presetSubtype="4" fill="hold" grpId="0" nodeType="withEffect">
                                  <p:stCondLst>
                                    <p:cond delay="1750"/>
                                  </p:stCondLst>
                                  <p:childTnLst>
                                    <p:set>
                                      <p:cBhvr>
                                        <p:cTn id="149" dur="1" fill="hold">
                                          <p:stCondLst>
                                            <p:cond delay="0"/>
                                          </p:stCondLst>
                                        </p:cTn>
                                        <p:tgtEl>
                                          <p:spTgt spid="14"/>
                                        </p:tgtEl>
                                        <p:attrNameLst>
                                          <p:attrName>style.visibility</p:attrName>
                                        </p:attrNameLst>
                                      </p:cBhvr>
                                      <p:to>
                                        <p:strVal val="visible"/>
                                      </p:to>
                                    </p:set>
                                    <p:animEffect transition="in" filter="wipe(down)">
                                      <p:cBhvr>
                                        <p:cTn id="150" dur="750"/>
                                        <p:tgtEl>
                                          <p:spTgt spid="14"/>
                                        </p:tgtEl>
                                      </p:cBhvr>
                                    </p:animEffect>
                                  </p:childTnLst>
                                </p:cTn>
                              </p:par>
                              <p:par>
                                <p:cTn id="151" presetID="22" presetClass="entr" presetSubtype="2" fill="hold" grpId="0" nodeType="withEffect">
                                  <p:stCondLst>
                                    <p:cond delay="2500"/>
                                  </p:stCondLst>
                                  <p:childTnLst>
                                    <p:set>
                                      <p:cBhvr>
                                        <p:cTn id="152" dur="1" fill="hold">
                                          <p:stCondLst>
                                            <p:cond delay="0"/>
                                          </p:stCondLst>
                                        </p:cTn>
                                        <p:tgtEl>
                                          <p:spTgt spid="13"/>
                                        </p:tgtEl>
                                        <p:attrNameLst>
                                          <p:attrName>style.visibility</p:attrName>
                                        </p:attrNameLst>
                                      </p:cBhvr>
                                      <p:to>
                                        <p:strVal val="visible"/>
                                      </p:to>
                                    </p:set>
                                    <p:animEffect transition="in" filter="wipe(right)">
                                      <p:cBhvr>
                                        <p:cTn id="153" dur="750"/>
                                        <p:tgtEl>
                                          <p:spTgt spid="13"/>
                                        </p:tgtEl>
                                      </p:cBhvr>
                                    </p:animEffect>
                                  </p:childTnLst>
                                </p:cTn>
                              </p:par>
                              <p:par>
                                <p:cTn id="154" presetID="22" presetClass="entr" presetSubtype="4" fill="hold" grpId="0" nodeType="withEffect">
                                  <p:stCondLst>
                                    <p:cond delay="2500"/>
                                  </p:stCondLst>
                                  <p:childTnLst>
                                    <p:set>
                                      <p:cBhvr>
                                        <p:cTn id="155" dur="1" fill="hold">
                                          <p:stCondLst>
                                            <p:cond delay="0"/>
                                          </p:stCondLst>
                                        </p:cTn>
                                        <p:tgtEl>
                                          <p:spTgt spid="19"/>
                                        </p:tgtEl>
                                        <p:attrNameLst>
                                          <p:attrName>style.visibility</p:attrName>
                                        </p:attrNameLst>
                                      </p:cBhvr>
                                      <p:to>
                                        <p:strVal val="visible"/>
                                      </p:to>
                                    </p:set>
                                    <p:animEffect transition="in" filter="wipe(down)">
                                      <p:cBhvr>
                                        <p:cTn id="156" dur="750"/>
                                        <p:tgtEl>
                                          <p:spTgt spid="19"/>
                                        </p:tgtEl>
                                      </p:cBhvr>
                                    </p:animEffect>
                                  </p:childTnLst>
                                </p:cTn>
                              </p:par>
                              <p:par>
                                <p:cTn id="157" presetID="22" presetClass="entr" presetSubtype="4" fill="hold" grpId="0" nodeType="withEffect">
                                  <p:stCondLst>
                                    <p:cond delay="3000"/>
                                  </p:stCondLst>
                                  <p:childTnLst>
                                    <p:set>
                                      <p:cBhvr>
                                        <p:cTn id="158" dur="1" fill="hold">
                                          <p:stCondLst>
                                            <p:cond delay="0"/>
                                          </p:stCondLst>
                                        </p:cTn>
                                        <p:tgtEl>
                                          <p:spTgt spid="16"/>
                                        </p:tgtEl>
                                        <p:attrNameLst>
                                          <p:attrName>style.visibility</p:attrName>
                                        </p:attrNameLst>
                                      </p:cBhvr>
                                      <p:to>
                                        <p:strVal val="visible"/>
                                      </p:to>
                                    </p:set>
                                    <p:animEffect transition="in" filter="wipe(down)">
                                      <p:cBhvr>
                                        <p:cTn id="159" dur="750"/>
                                        <p:tgtEl>
                                          <p:spTgt spid="16"/>
                                        </p:tgtEl>
                                      </p:cBhvr>
                                    </p:animEffect>
                                  </p:childTnLst>
                                </p:cTn>
                              </p:par>
                              <p:par>
                                <p:cTn id="160" presetID="22" presetClass="entr" presetSubtype="4" fill="hold" grpId="0" nodeType="withEffect">
                                  <p:stCondLst>
                                    <p:cond delay="3500"/>
                                  </p:stCondLst>
                                  <p:childTnLst>
                                    <p:set>
                                      <p:cBhvr>
                                        <p:cTn id="161" dur="1" fill="hold">
                                          <p:stCondLst>
                                            <p:cond delay="0"/>
                                          </p:stCondLst>
                                        </p:cTn>
                                        <p:tgtEl>
                                          <p:spTgt spid="17"/>
                                        </p:tgtEl>
                                        <p:attrNameLst>
                                          <p:attrName>style.visibility</p:attrName>
                                        </p:attrNameLst>
                                      </p:cBhvr>
                                      <p:to>
                                        <p:strVal val="visible"/>
                                      </p:to>
                                    </p:set>
                                    <p:animEffect transition="in" filter="wipe(down)">
                                      <p:cBhvr>
                                        <p:cTn id="162" dur="750"/>
                                        <p:tgtEl>
                                          <p:spTgt spid="17"/>
                                        </p:tgtEl>
                                      </p:cBhvr>
                                    </p:animEffect>
                                  </p:childTnLst>
                                </p:cTn>
                              </p:par>
                              <p:par>
                                <p:cTn id="163" presetID="22" presetClass="entr" presetSubtype="4" fill="hold" grpId="0" nodeType="withEffect">
                                  <p:stCondLst>
                                    <p:cond delay="4000"/>
                                  </p:stCondLst>
                                  <p:childTnLst>
                                    <p:set>
                                      <p:cBhvr>
                                        <p:cTn id="164" dur="1" fill="hold">
                                          <p:stCondLst>
                                            <p:cond delay="0"/>
                                          </p:stCondLst>
                                        </p:cTn>
                                        <p:tgtEl>
                                          <p:spTgt spid="15"/>
                                        </p:tgtEl>
                                        <p:attrNameLst>
                                          <p:attrName>style.visibility</p:attrName>
                                        </p:attrNameLst>
                                      </p:cBhvr>
                                      <p:to>
                                        <p:strVal val="visible"/>
                                      </p:to>
                                    </p:set>
                                    <p:animEffect transition="in" filter="wipe(down)">
                                      <p:cBhvr>
                                        <p:cTn id="165" dur="750"/>
                                        <p:tgtEl>
                                          <p:spTgt spid="15"/>
                                        </p:tgtEl>
                                      </p:cBhvr>
                                    </p:animEffect>
                                  </p:childTnLst>
                                </p:cTn>
                              </p:par>
                              <p:par>
                                <p:cTn id="166" presetID="22" presetClass="entr" presetSubtype="1" fill="hold" grpId="0" nodeType="withEffect">
                                  <p:stCondLst>
                                    <p:cond delay="2500"/>
                                  </p:stCondLst>
                                  <p:childTnLst>
                                    <p:set>
                                      <p:cBhvr>
                                        <p:cTn id="167" dur="1" fill="hold">
                                          <p:stCondLst>
                                            <p:cond delay="0"/>
                                          </p:stCondLst>
                                        </p:cTn>
                                        <p:tgtEl>
                                          <p:spTgt spid="18"/>
                                        </p:tgtEl>
                                        <p:attrNameLst>
                                          <p:attrName>style.visibility</p:attrName>
                                        </p:attrNameLst>
                                      </p:cBhvr>
                                      <p:to>
                                        <p:strVal val="visible"/>
                                      </p:to>
                                    </p:set>
                                    <p:animEffect transition="in" filter="wipe(up)">
                                      <p:cBhvr>
                                        <p:cTn id="168" dur="750"/>
                                        <p:tgtEl>
                                          <p:spTgt spid="18"/>
                                        </p:tgtEl>
                                      </p:cBhvr>
                                    </p:animEffect>
                                  </p:childTnLst>
                                </p:cTn>
                              </p:par>
                              <p:par>
                                <p:cTn id="169" presetID="22" presetClass="entr" presetSubtype="1" fill="hold" grpId="0" nodeType="withEffect">
                                  <p:stCondLst>
                                    <p:cond delay="3250"/>
                                  </p:stCondLst>
                                  <p:childTnLst>
                                    <p:set>
                                      <p:cBhvr>
                                        <p:cTn id="170" dur="1" fill="hold">
                                          <p:stCondLst>
                                            <p:cond delay="0"/>
                                          </p:stCondLst>
                                        </p:cTn>
                                        <p:tgtEl>
                                          <p:spTgt spid="20"/>
                                        </p:tgtEl>
                                        <p:attrNameLst>
                                          <p:attrName>style.visibility</p:attrName>
                                        </p:attrNameLst>
                                      </p:cBhvr>
                                      <p:to>
                                        <p:strVal val="visible"/>
                                      </p:to>
                                    </p:set>
                                    <p:animEffect transition="in" filter="wipe(up)">
                                      <p:cBhvr>
                                        <p:cTn id="171" dur="750"/>
                                        <p:tgtEl>
                                          <p:spTgt spid="20"/>
                                        </p:tgtEl>
                                      </p:cBhvr>
                                    </p:animEffect>
                                  </p:childTnLst>
                                </p:cTn>
                              </p:par>
                              <p:par>
                                <p:cTn id="172" presetID="23" presetClass="entr" presetSubtype="16" fill="hold" grpId="0" nodeType="withEffect">
                                  <p:stCondLst>
                                    <p:cond delay="500"/>
                                  </p:stCondLst>
                                  <p:childTnLst>
                                    <p:set>
                                      <p:cBhvr>
                                        <p:cTn id="173" dur="1" fill="hold">
                                          <p:stCondLst>
                                            <p:cond delay="0"/>
                                          </p:stCondLst>
                                        </p:cTn>
                                        <p:tgtEl>
                                          <p:spTgt spid="148"/>
                                        </p:tgtEl>
                                        <p:attrNameLst>
                                          <p:attrName>style.visibility</p:attrName>
                                        </p:attrNameLst>
                                      </p:cBhvr>
                                      <p:to>
                                        <p:strVal val="visible"/>
                                      </p:to>
                                    </p:set>
                                    <p:anim calcmode="lin" valueType="num">
                                      <p:cBhvr>
                                        <p:cTn id="174" dur="500" fill="hold"/>
                                        <p:tgtEl>
                                          <p:spTgt spid="148"/>
                                        </p:tgtEl>
                                        <p:attrNameLst>
                                          <p:attrName>ppt_w</p:attrName>
                                        </p:attrNameLst>
                                      </p:cBhvr>
                                      <p:tavLst>
                                        <p:tav tm="0">
                                          <p:val>
                                            <p:fltVal val="0"/>
                                          </p:val>
                                        </p:tav>
                                        <p:tav tm="100000">
                                          <p:val>
                                            <p:strVal val="#ppt_w"/>
                                          </p:val>
                                        </p:tav>
                                      </p:tavLst>
                                    </p:anim>
                                    <p:anim calcmode="lin" valueType="num">
                                      <p:cBhvr>
                                        <p:cTn id="175" dur="500" fill="hold"/>
                                        <p:tgtEl>
                                          <p:spTgt spid="148"/>
                                        </p:tgtEl>
                                        <p:attrNameLst>
                                          <p:attrName>ppt_h</p:attrName>
                                        </p:attrNameLst>
                                      </p:cBhvr>
                                      <p:tavLst>
                                        <p:tav tm="0">
                                          <p:val>
                                            <p:fltVal val="0"/>
                                          </p:val>
                                        </p:tav>
                                        <p:tav tm="100000">
                                          <p:val>
                                            <p:strVal val="#ppt_h"/>
                                          </p:val>
                                        </p:tav>
                                      </p:tavLst>
                                    </p:anim>
                                  </p:childTnLst>
                                </p:cTn>
                              </p:par>
                              <p:par>
                                <p:cTn id="176" presetID="6" presetClass="emph" presetSubtype="0" autoRev="1" fill="hold" grpId="1" nodeType="withEffect">
                                  <p:stCondLst>
                                    <p:cond delay="1000"/>
                                  </p:stCondLst>
                                  <p:childTnLst>
                                    <p:animScale>
                                      <p:cBhvr>
                                        <p:cTn id="177" dur="100" fill="hold"/>
                                        <p:tgtEl>
                                          <p:spTgt spid="14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148" grpId="0" animBg="1"/>
      <p:bldP spid="148" grpId="1" animBg="1"/>
      <p:bldP spid="148" grpId="2" animBg="1"/>
      <p:bldP spid="148" grpId="3" animBg="1"/>
      <p:bldP spid="4" grpId="0" build="p">
        <p:tmplLst>
          <p:tmpl lvl="1">
            <p:tnLst>
              <p:par>
                <p:cTn presetID="2" presetClass="entr" presetSubtype="2" decel="10000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1+#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1+#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o slide light blue">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tx1"/>
                </a:solidFill>
              </a:defRPr>
            </a:lvl1pPr>
          </a:lstStyle>
          <a:p>
            <a:r>
              <a:rPr lang="nl-NL" noProof="0" err="1"/>
              <a:t>Place</a:t>
            </a:r>
            <a:r>
              <a:rPr lang="nl-NL" noProof="0"/>
              <a:t> a </a:t>
            </a:r>
            <a:r>
              <a:rPr lang="nl-NL" noProof="0" err="1"/>
              <a:t>title</a:t>
            </a:r>
            <a:r>
              <a:rPr lang="nl-NL" noProof="0"/>
              <a:t>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8952F43D-F3D8-E14C-AB4C-E173F92B81B5}" type="datetime1">
              <a:rPr lang="en-US" smtClean="0"/>
              <a:t>11/13/2025</a:t>
            </a:fld>
            <a:endParaRPr lang="nl-NL"/>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accent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nl-NL" smtClean="0"/>
              <a:pPr/>
              <a:t>‹nr.›</a:t>
            </a:fld>
            <a:endParaRPr lang="nl-NL"/>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1848263"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a:solidFill>
                  <a:schemeClr val="accent1"/>
                </a:solidFill>
                <a:latin typeface="Arial" panose="020B0604020202020204" pitchFamily="34" charset="0"/>
              </a:rPr>
              <a:t>Logo slide light blue</a:t>
            </a:r>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a:t>
            </a:r>
            <a:r>
              <a:rPr lang="nl-NL" err="1"/>
              <a:t>here</a:t>
            </a:r>
            <a:endParaRPr lang="nl-NL"/>
          </a:p>
        </p:txBody>
      </p:sp>
      <p:grpSp>
        <p:nvGrpSpPr>
          <p:cNvPr id="152" name="Groep 151">
            <a:extLst>
              <a:ext uri="{FF2B5EF4-FFF2-40B4-BE49-F238E27FC236}">
                <a16:creationId xmlns:a16="http://schemas.microsoft.com/office/drawing/2014/main" id="{DDAB6234-7003-4FD5-D45C-E60265EA4E25}"/>
              </a:ext>
            </a:extLst>
          </p:cNvPr>
          <p:cNvGrpSpPr/>
          <p:nvPr userDrawn="1"/>
        </p:nvGrpSpPr>
        <p:grpSpPr>
          <a:xfrm>
            <a:off x="719140" y="1412875"/>
            <a:ext cx="10752134" cy="792000"/>
            <a:chOff x="719140" y="1412875"/>
            <a:chExt cx="10752134" cy="792000"/>
          </a:xfrm>
          <a:effectLst>
            <a:outerShdw blurRad="63500" algn="ctr" rotWithShape="0">
              <a:prstClr val="black">
                <a:alpha val="10000"/>
              </a:prstClr>
            </a:outerShdw>
          </a:effectLst>
        </p:grpSpPr>
        <p:sp>
          <p:nvSpPr>
            <p:cNvPr id="153" name="Rechthoek 152">
              <a:extLst>
                <a:ext uri="{FF2B5EF4-FFF2-40B4-BE49-F238E27FC236}">
                  <a16:creationId xmlns:a16="http://schemas.microsoft.com/office/drawing/2014/main" id="{BAA18E8B-1A8C-A195-F059-7CD8B7951557}"/>
                </a:ext>
              </a:extLst>
            </p:cNvPr>
            <p:cNvSpPr/>
            <p:nvPr userDrawn="1"/>
          </p:nvSpPr>
          <p:spPr>
            <a:xfrm>
              <a:off x="719140"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54" name="Rechthoek 153">
              <a:extLst>
                <a:ext uri="{FF2B5EF4-FFF2-40B4-BE49-F238E27FC236}">
                  <a16:creationId xmlns:a16="http://schemas.microsoft.com/office/drawing/2014/main" id="{4CAEC75D-5460-7245-AD6F-3FB96FB3C1E2}"/>
                </a:ext>
              </a:extLst>
            </p:cNvPr>
            <p:cNvSpPr/>
            <p:nvPr userDrawn="1"/>
          </p:nvSpPr>
          <p:spPr>
            <a:xfrm>
              <a:off x="2531167"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55" name="Rechthoek 154">
              <a:extLst>
                <a:ext uri="{FF2B5EF4-FFF2-40B4-BE49-F238E27FC236}">
                  <a16:creationId xmlns:a16="http://schemas.microsoft.com/office/drawing/2014/main" id="{31440CF2-FB76-3C97-C57B-FF12AB2BD151}"/>
                </a:ext>
              </a:extLst>
            </p:cNvPr>
            <p:cNvSpPr/>
            <p:nvPr userDrawn="1"/>
          </p:nvSpPr>
          <p:spPr>
            <a:xfrm>
              <a:off x="4343194"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56" name="Rechthoek 155">
              <a:extLst>
                <a:ext uri="{FF2B5EF4-FFF2-40B4-BE49-F238E27FC236}">
                  <a16:creationId xmlns:a16="http://schemas.microsoft.com/office/drawing/2014/main" id="{2D35926A-B895-EDF9-6A6C-62ACF05C0245}"/>
                </a:ext>
              </a:extLst>
            </p:cNvPr>
            <p:cNvSpPr/>
            <p:nvPr userDrawn="1"/>
          </p:nvSpPr>
          <p:spPr>
            <a:xfrm>
              <a:off x="6155221"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57" name="Rechthoek 156">
              <a:extLst>
                <a:ext uri="{FF2B5EF4-FFF2-40B4-BE49-F238E27FC236}">
                  <a16:creationId xmlns:a16="http://schemas.microsoft.com/office/drawing/2014/main" id="{0D265E3E-C22B-39DA-5607-C4D06675A47A}"/>
                </a:ext>
              </a:extLst>
            </p:cNvPr>
            <p:cNvSpPr/>
            <p:nvPr userDrawn="1"/>
          </p:nvSpPr>
          <p:spPr>
            <a:xfrm>
              <a:off x="7967248"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58" name="Rechthoek 157">
              <a:extLst>
                <a:ext uri="{FF2B5EF4-FFF2-40B4-BE49-F238E27FC236}">
                  <a16:creationId xmlns:a16="http://schemas.microsoft.com/office/drawing/2014/main" id="{A7A59FEF-EECD-A54C-D0F0-EC53269A27E2}"/>
                </a:ext>
              </a:extLst>
            </p:cNvPr>
            <p:cNvSpPr/>
            <p:nvPr userDrawn="1"/>
          </p:nvSpPr>
          <p:spPr>
            <a:xfrm>
              <a:off x="9779274"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grpSp>
      <p:grpSp>
        <p:nvGrpSpPr>
          <p:cNvPr id="159" name="Groep 158">
            <a:extLst>
              <a:ext uri="{FF2B5EF4-FFF2-40B4-BE49-F238E27FC236}">
                <a16:creationId xmlns:a16="http://schemas.microsoft.com/office/drawing/2014/main" id="{260944AC-8EB4-1F6F-F475-3B1208E0BF85}"/>
              </a:ext>
            </a:extLst>
          </p:cNvPr>
          <p:cNvGrpSpPr/>
          <p:nvPr userDrawn="1"/>
        </p:nvGrpSpPr>
        <p:grpSpPr>
          <a:xfrm>
            <a:off x="719140" y="2313028"/>
            <a:ext cx="10752134" cy="792000"/>
            <a:chOff x="719140" y="2350721"/>
            <a:chExt cx="10752134" cy="792000"/>
          </a:xfrm>
          <a:effectLst>
            <a:outerShdw blurRad="63500" algn="ctr" rotWithShape="0">
              <a:prstClr val="black">
                <a:alpha val="10000"/>
              </a:prstClr>
            </a:outerShdw>
          </a:effectLst>
        </p:grpSpPr>
        <p:sp>
          <p:nvSpPr>
            <p:cNvPr id="160" name="Rechthoek 159">
              <a:extLst>
                <a:ext uri="{FF2B5EF4-FFF2-40B4-BE49-F238E27FC236}">
                  <a16:creationId xmlns:a16="http://schemas.microsoft.com/office/drawing/2014/main" id="{B196F6BE-6ADC-65AD-E4F6-B0E259D52A9D}"/>
                </a:ext>
              </a:extLst>
            </p:cNvPr>
            <p:cNvSpPr/>
            <p:nvPr/>
          </p:nvSpPr>
          <p:spPr>
            <a:xfrm>
              <a:off x="719140"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61" name="Rechthoek 160">
              <a:extLst>
                <a:ext uri="{FF2B5EF4-FFF2-40B4-BE49-F238E27FC236}">
                  <a16:creationId xmlns:a16="http://schemas.microsoft.com/office/drawing/2014/main" id="{2B39D2C4-3D21-D0BA-FBF5-4E87BED90DCA}"/>
                </a:ext>
              </a:extLst>
            </p:cNvPr>
            <p:cNvSpPr/>
            <p:nvPr/>
          </p:nvSpPr>
          <p:spPr>
            <a:xfrm>
              <a:off x="2531167"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62" name="Rechthoek 161">
              <a:extLst>
                <a:ext uri="{FF2B5EF4-FFF2-40B4-BE49-F238E27FC236}">
                  <a16:creationId xmlns:a16="http://schemas.microsoft.com/office/drawing/2014/main" id="{0B6467E9-8D59-66C6-DF3C-7F44618A5384}"/>
                </a:ext>
              </a:extLst>
            </p:cNvPr>
            <p:cNvSpPr/>
            <p:nvPr/>
          </p:nvSpPr>
          <p:spPr>
            <a:xfrm>
              <a:off x="434319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63" name="Rechthoek 162">
              <a:extLst>
                <a:ext uri="{FF2B5EF4-FFF2-40B4-BE49-F238E27FC236}">
                  <a16:creationId xmlns:a16="http://schemas.microsoft.com/office/drawing/2014/main" id="{BEBFCEA8-75F7-4663-7AB2-021305F90D75}"/>
                </a:ext>
              </a:extLst>
            </p:cNvPr>
            <p:cNvSpPr/>
            <p:nvPr/>
          </p:nvSpPr>
          <p:spPr>
            <a:xfrm>
              <a:off x="6155221"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64" name="Rechthoek 163">
              <a:extLst>
                <a:ext uri="{FF2B5EF4-FFF2-40B4-BE49-F238E27FC236}">
                  <a16:creationId xmlns:a16="http://schemas.microsoft.com/office/drawing/2014/main" id="{D1838B85-3ED5-0597-1D1A-963ED88C6933}"/>
                </a:ext>
              </a:extLst>
            </p:cNvPr>
            <p:cNvSpPr/>
            <p:nvPr/>
          </p:nvSpPr>
          <p:spPr>
            <a:xfrm>
              <a:off x="7967248"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65" name="Rechthoek 164">
              <a:extLst>
                <a:ext uri="{FF2B5EF4-FFF2-40B4-BE49-F238E27FC236}">
                  <a16:creationId xmlns:a16="http://schemas.microsoft.com/office/drawing/2014/main" id="{FE3D6490-741C-629B-801C-332A12D2A2C0}"/>
                </a:ext>
              </a:extLst>
            </p:cNvPr>
            <p:cNvSpPr/>
            <p:nvPr/>
          </p:nvSpPr>
          <p:spPr>
            <a:xfrm>
              <a:off x="977927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grpSp>
      <p:grpSp>
        <p:nvGrpSpPr>
          <p:cNvPr id="166" name="Groep 165">
            <a:extLst>
              <a:ext uri="{FF2B5EF4-FFF2-40B4-BE49-F238E27FC236}">
                <a16:creationId xmlns:a16="http://schemas.microsoft.com/office/drawing/2014/main" id="{0F5266C2-7E3C-4856-54F0-16566C4B11F9}"/>
              </a:ext>
            </a:extLst>
          </p:cNvPr>
          <p:cNvGrpSpPr/>
          <p:nvPr userDrawn="1"/>
        </p:nvGrpSpPr>
        <p:grpSpPr>
          <a:xfrm>
            <a:off x="719140" y="3213181"/>
            <a:ext cx="10752134" cy="792000"/>
            <a:chOff x="719140" y="2350721"/>
            <a:chExt cx="10752134" cy="792000"/>
          </a:xfrm>
          <a:effectLst>
            <a:outerShdw blurRad="63500" algn="ctr" rotWithShape="0">
              <a:prstClr val="black">
                <a:alpha val="10000"/>
              </a:prstClr>
            </a:outerShdw>
          </a:effectLst>
        </p:grpSpPr>
        <p:sp>
          <p:nvSpPr>
            <p:cNvPr id="167" name="Rechthoek 166">
              <a:extLst>
                <a:ext uri="{FF2B5EF4-FFF2-40B4-BE49-F238E27FC236}">
                  <a16:creationId xmlns:a16="http://schemas.microsoft.com/office/drawing/2014/main" id="{AD6D5731-FCF4-7252-623B-3D40A33134E8}"/>
                </a:ext>
              </a:extLst>
            </p:cNvPr>
            <p:cNvSpPr/>
            <p:nvPr/>
          </p:nvSpPr>
          <p:spPr>
            <a:xfrm>
              <a:off x="719140"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68" name="Rechthoek 167">
              <a:extLst>
                <a:ext uri="{FF2B5EF4-FFF2-40B4-BE49-F238E27FC236}">
                  <a16:creationId xmlns:a16="http://schemas.microsoft.com/office/drawing/2014/main" id="{BBBD5EBC-0964-8AE0-E314-331BA4CE8E8C}"/>
                </a:ext>
              </a:extLst>
            </p:cNvPr>
            <p:cNvSpPr/>
            <p:nvPr/>
          </p:nvSpPr>
          <p:spPr>
            <a:xfrm>
              <a:off x="2531167"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69" name="Rechthoek 168">
              <a:extLst>
                <a:ext uri="{FF2B5EF4-FFF2-40B4-BE49-F238E27FC236}">
                  <a16:creationId xmlns:a16="http://schemas.microsoft.com/office/drawing/2014/main" id="{215D21B2-E8E7-7C95-7DD5-B4988A23EA85}"/>
                </a:ext>
              </a:extLst>
            </p:cNvPr>
            <p:cNvSpPr/>
            <p:nvPr/>
          </p:nvSpPr>
          <p:spPr>
            <a:xfrm>
              <a:off x="434319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0" name="Rechthoek 169">
              <a:extLst>
                <a:ext uri="{FF2B5EF4-FFF2-40B4-BE49-F238E27FC236}">
                  <a16:creationId xmlns:a16="http://schemas.microsoft.com/office/drawing/2014/main" id="{5B77B13E-2D52-4BAD-D386-FB10893F5C77}"/>
                </a:ext>
              </a:extLst>
            </p:cNvPr>
            <p:cNvSpPr/>
            <p:nvPr/>
          </p:nvSpPr>
          <p:spPr>
            <a:xfrm>
              <a:off x="6155221"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1" name="Rechthoek 170">
              <a:extLst>
                <a:ext uri="{FF2B5EF4-FFF2-40B4-BE49-F238E27FC236}">
                  <a16:creationId xmlns:a16="http://schemas.microsoft.com/office/drawing/2014/main" id="{EE3278E2-D661-E6E0-C28C-E11E3AA20829}"/>
                </a:ext>
              </a:extLst>
            </p:cNvPr>
            <p:cNvSpPr/>
            <p:nvPr/>
          </p:nvSpPr>
          <p:spPr>
            <a:xfrm>
              <a:off x="7967248"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2" name="Rechthoek 171">
              <a:extLst>
                <a:ext uri="{FF2B5EF4-FFF2-40B4-BE49-F238E27FC236}">
                  <a16:creationId xmlns:a16="http://schemas.microsoft.com/office/drawing/2014/main" id="{78BCB1E2-D30A-2916-1F70-565F169A2A77}"/>
                </a:ext>
              </a:extLst>
            </p:cNvPr>
            <p:cNvSpPr/>
            <p:nvPr/>
          </p:nvSpPr>
          <p:spPr>
            <a:xfrm>
              <a:off x="977927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grpSp>
      <p:grpSp>
        <p:nvGrpSpPr>
          <p:cNvPr id="173" name="Groep 172">
            <a:extLst>
              <a:ext uri="{FF2B5EF4-FFF2-40B4-BE49-F238E27FC236}">
                <a16:creationId xmlns:a16="http://schemas.microsoft.com/office/drawing/2014/main" id="{73946FCC-80F4-C9A0-CC4A-54D6677B24D3}"/>
              </a:ext>
            </a:extLst>
          </p:cNvPr>
          <p:cNvGrpSpPr/>
          <p:nvPr userDrawn="1"/>
        </p:nvGrpSpPr>
        <p:grpSpPr>
          <a:xfrm>
            <a:off x="719140" y="4113334"/>
            <a:ext cx="10752134" cy="792000"/>
            <a:chOff x="719140" y="2350721"/>
            <a:chExt cx="10752134" cy="792000"/>
          </a:xfrm>
          <a:effectLst>
            <a:outerShdw blurRad="63500" algn="ctr" rotWithShape="0">
              <a:prstClr val="black">
                <a:alpha val="10000"/>
              </a:prstClr>
            </a:outerShdw>
          </a:effectLst>
        </p:grpSpPr>
        <p:sp>
          <p:nvSpPr>
            <p:cNvPr id="174" name="Rechthoek 173">
              <a:extLst>
                <a:ext uri="{FF2B5EF4-FFF2-40B4-BE49-F238E27FC236}">
                  <a16:creationId xmlns:a16="http://schemas.microsoft.com/office/drawing/2014/main" id="{1D233EE4-5666-C319-83F5-A4B6E482F75C}"/>
                </a:ext>
              </a:extLst>
            </p:cNvPr>
            <p:cNvSpPr/>
            <p:nvPr/>
          </p:nvSpPr>
          <p:spPr>
            <a:xfrm>
              <a:off x="719140"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5" name="Rechthoek 174">
              <a:extLst>
                <a:ext uri="{FF2B5EF4-FFF2-40B4-BE49-F238E27FC236}">
                  <a16:creationId xmlns:a16="http://schemas.microsoft.com/office/drawing/2014/main" id="{5391AE6D-E307-0600-D18F-D96A49170A61}"/>
                </a:ext>
              </a:extLst>
            </p:cNvPr>
            <p:cNvSpPr/>
            <p:nvPr/>
          </p:nvSpPr>
          <p:spPr>
            <a:xfrm>
              <a:off x="2531167"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6" name="Rechthoek 175">
              <a:extLst>
                <a:ext uri="{FF2B5EF4-FFF2-40B4-BE49-F238E27FC236}">
                  <a16:creationId xmlns:a16="http://schemas.microsoft.com/office/drawing/2014/main" id="{C73A4FFA-CE5B-2A2F-6474-DEF06F26920C}"/>
                </a:ext>
              </a:extLst>
            </p:cNvPr>
            <p:cNvSpPr/>
            <p:nvPr/>
          </p:nvSpPr>
          <p:spPr>
            <a:xfrm>
              <a:off x="434319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7" name="Rechthoek 176">
              <a:extLst>
                <a:ext uri="{FF2B5EF4-FFF2-40B4-BE49-F238E27FC236}">
                  <a16:creationId xmlns:a16="http://schemas.microsoft.com/office/drawing/2014/main" id="{C805B3C6-65D9-BC14-713C-49584BA8B566}"/>
                </a:ext>
              </a:extLst>
            </p:cNvPr>
            <p:cNvSpPr/>
            <p:nvPr/>
          </p:nvSpPr>
          <p:spPr>
            <a:xfrm>
              <a:off x="6155221"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8" name="Rechthoek 177">
              <a:extLst>
                <a:ext uri="{FF2B5EF4-FFF2-40B4-BE49-F238E27FC236}">
                  <a16:creationId xmlns:a16="http://schemas.microsoft.com/office/drawing/2014/main" id="{986A06ED-E99E-10DD-F3AD-902550176E16}"/>
                </a:ext>
              </a:extLst>
            </p:cNvPr>
            <p:cNvSpPr/>
            <p:nvPr/>
          </p:nvSpPr>
          <p:spPr>
            <a:xfrm>
              <a:off x="7967248"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79" name="Rechthoek 178">
              <a:extLst>
                <a:ext uri="{FF2B5EF4-FFF2-40B4-BE49-F238E27FC236}">
                  <a16:creationId xmlns:a16="http://schemas.microsoft.com/office/drawing/2014/main" id="{ADA8094C-5D04-7FC1-22F3-594FD8212F16}"/>
                </a:ext>
              </a:extLst>
            </p:cNvPr>
            <p:cNvSpPr/>
            <p:nvPr/>
          </p:nvSpPr>
          <p:spPr>
            <a:xfrm>
              <a:off x="977927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grpSp>
      <p:grpSp>
        <p:nvGrpSpPr>
          <p:cNvPr id="180" name="Groep 179">
            <a:extLst>
              <a:ext uri="{FF2B5EF4-FFF2-40B4-BE49-F238E27FC236}">
                <a16:creationId xmlns:a16="http://schemas.microsoft.com/office/drawing/2014/main" id="{416B1DA7-E949-A3F0-14D0-766DD69347A2}"/>
              </a:ext>
            </a:extLst>
          </p:cNvPr>
          <p:cNvGrpSpPr/>
          <p:nvPr userDrawn="1"/>
        </p:nvGrpSpPr>
        <p:grpSpPr>
          <a:xfrm>
            <a:off x="719140" y="5013488"/>
            <a:ext cx="10752134" cy="792000"/>
            <a:chOff x="719140" y="2350721"/>
            <a:chExt cx="10752134" cy="792000"/>
          </a:xfrm>
          <a:effectLst>
            <a:outerShdw blurRad="63500" algn="ctr" rotWithShape="0">
              <a:prstClr val="black">
                <a:alpha val="10000"/>
              </a:prstClr>
            </a:outerShdw>
          </a:effectLst>
        </p:grpSpPr>
        <p:sp>
          <p:nvSpPr>
            <p:cNvPr id="181" name="Rechthoek 180">
              <a:extLst>
                <a:ext uri="{FF2B5EF4-FFF2-40B4-BE49-F238E27FC236}">
                  <a16:creationId xmlns:a16="http://schemas.microsoft.com/office/drawing/2014/main" id="{74221EEC-A45C-030C-D38E-8E1A2132475F}"/>
                </a:ext>
              </a:extLst>
            </p:cNvPr>
            <p:cNvSpPr/>
            <p:nvPr/>
          </p:nvSpPr>
          <p:spPr>
            <a:xfrm>
              <a:off x="719140"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82" name="Rechthoek 181">
              <a:extLst>
                <a:ext uri="{FF2B5EF4-FFF2-40B4-BE49-F238E27FC236}">
                  <a16:creationId xmlns:a16="http://schemas.microsoft.com/office/drawing/2014/main" id="{41A0D5B0-A74E-AD8D-3D0B-38D3A3A03091}"/>
                </a:ext>
              </a:extLst>
            </p:cNvPr>
            <p:cNvSpPr/>
            <p:nvPr/>
          </p:nvSpPr>
          <p:spPr>
            <a:xfrm>
              <a:off x="2531167"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83" name="Rechthoek 182">
              <a:extLst>
                <a:ext uri="{FF2B5EF4-FFF2-40B4-BE49-F238E27FC236}">
                  <a16:creationId xmlns:a16="http://schemas.microsoft.com/office/drawing/2014/main" id="{306B6178-6BB8-6F42-16AA-6088A169F6D0}"/>
                </a:ext>
              </a:extLst>
            </p:cNvPr>
            <p:cNvSpPr/>
            <p:nvPr/>
          </p:nvSpPr>
          <p:spPr>
            <a:xfrm>
              <a:off x="434319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84" name="Rechthoek 183">
              <a:extLst>
                <a:ext uri="{FF2B5EF4-FFF2-40B4-BE49-F238E27FC236}">
                  <a16:creationId xmlns:a16="http://schemas.microsoft.com/office/drawing/2014/main" id="{07DF3DDB-0D0D-89A2-4DD9-D8FB5000D667}"/>
                </a:ext>
              </a:extLst>
            </p:cNvPr>
            <p:cNvSpPr/>
            <p:nvPr/>
          </p:nvSpPr>
          <p:spPr>
            <a:xfrm>
              <a:off x="6155221"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85" name="Rechthoek 184">
              <a:extLst>
                <a:ext uri="{FF2B5EF4-FFF2-40B4-BE49-F238E27FC236}">
                  <a16:creationId xmlns:a16="http://schemas.microsoft.com/office/drawing/2014/main" id="{F55C316B-73D2-FBAD-030D-66A236AF1F9C}"/>
                </a:ext>
              </a:extLst>
            </p:cNvPr>
            <p:cNvSpPr/>
            <p:nvPr/>
          </p:nvSpPr>
          <p:spPr>
            <a:xfrm>
              <a:off x="7967248"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86" name="Rechthoek 185">
              <a:extLst>
                <a:ext uri="{FF2B5EF4-FFF2-40B4-BE49-F238E27FC236}">
                  <a16:creationId xmlns:a16="http://schemas.microsoft.com/office/drawing/2014/main" id="{F47554D8-1B12-F910-0210-270EC0ECA1D5}"/>
                </a:ext>
              </a:extLst>
            </p:cNvPr>
            <p:cNvSpPr/>
            <p:nvPr/>
          </p:nvSpPr>
          <p:spPr>
            <a:xfrm>
              <a:off x="9779274" y="2350721"/>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grpSp>
    </p:spTree>
    <p:extLst>
      <p:ext uri="{BB962C8B-B14F-4D97-AF65-F5344CB8AC3E}">
        <p14:creationId xmlns:p14="http://schemas.microsoft.com/office/powerpoint/2010/main" val="23956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TN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4242"/>
            <a:ext cx="2200924" cy="22204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Intro TNO </a:t>
            </a:r>
            <a:r>
              <a:rPr lang="nl-NL" err="1"/>
              <a:t>Sustainability</a:t>
            </a:r>
            <a:endParaRPr lang="nl-NL"/>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2"/>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Tree>
    <p:extLst>
      <p:ext uri="{BB962C8B-B14F-4D97-AF65-F5344CB8AC3E}">
        <p14:creationId xmlns:p14="http://schemas.microsoft.com/office/powerpoint/2010/main" val="29350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slide #2 light blue">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tx1"/>
                </a:solidFill>
              </a:defRPr>
            </a:lvl1pPr>
          </a:lstStyle>
          <a:p>
            <a:r>
              <a:rPr lang="nl-NL" noProof="0" err="1"/>
              <a:t>Place</a:t>
            </a:r>
            <a:r>
              <a:rPr lang="nl-NL" noProof="0"/>
              <a:t> a </a:t>
            </a:r>
            <a:r>
              <a:rPr lang="nl-NL" noProof="0" err="1"/>
              <a:t>title</a:t>
            </a:r>
            <a:r>
              <a:rPr lang="nl-NL" noProof="0"/>
              <a:t>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01C566D6-8436-834D-9F65-E2283CCD226A}" type="datetime1">
              <a:rPr lang="en-US" smtClean="0"/>
              <a:t>11/13/2025</a:t>
            </a:fld>
            <a:endParaRPr lang="nl-NL"/>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accent1"/>
                </a:solidFill>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nl-NL" smtClean="0"/>
              <a:pPr/>
              <a:t>‹nr.›</a:t>
            </a:fld>
            <a:endParaRPr lang="nl-NL"/>
          </a:p>
        </p:txBody>
      </p:sp>
      <p:sp>
        <p:nvSpPr>
          <p:cNvPr id="7" name="Rechthoek: afgeronde hoeken 6">
            <a:extLst>
              <a:ext uri="{FF2B5EF4-FFF2-40B4-BE49-F238E27FC236}">
                <a16:creationId xmlns:a16="http://schemas.microsoft.com/office/drawing/2014/main" id="{DD6223A8-92F0-AF5D-1A77-80FD086ADF9E}"/>
              </a:ext>
            </a:extLst>
          </p:cNvPr>
          <p:cNvSpPr/>
          <p:nvPr userDrawn="1"/>
        </p:nvSpPr>
        <p:spPr>
          <a:xfrm>
            <a:off x="731837" y="-414242"/>
            <a:ext cx="2136803" cy="222048"/>
          </a:xfrm>
          <a:prstGeom prst="roundRect">
            <a:avLst>
              <a:gd name="adj" fmla="val 0"/>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a:solidFill>
                  <a:schemeClr val="accent1"/>
                </a:solidFill>
                <a:latin typeface="Arial" panose="020B0604020202020204" pitchFamily="34" charset="0"/>
              </a:rPr>
              <a:t>Logo slide #2 light blue</a:t>
            </a:r>
          </a:p>
        </p:txBody>
      </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Theme</a:t>
            </a:r>
            <a:r>
              <a:rPr lang="nl-NL"/>
              <a:t>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nl-NL" err="1"/>
              <a:t>Place</a:t>
            </a:r>
            <a:r>
              <a:rPr lang="nl-NL"/>
              <a:t> </a:t>
            </a:r>
            <a:r>
              <a:rPr lang="nl-NL" err="1"/>
              <a:t>text</a:t>
            </a:r>
            <a:r>
              <a:rPr lang="nl-NL"/>
              <a:t> here</a:t>
            </a:r>
          </a:p>
        </p:txBody>
      </p:sp>
      <p:grpSp>
        <p:nvGrpSpPr>
          <p:cNvPr id="51" name="Groep 50">
            <a:extLst>
              <a:ext uri="{FF2B5EF4-FFF2-40B4-BE49-F238E27FC236}">
                <a16:creationId xmlns:a16="http://schemas.microsoft.com/office/drawing/2014/main" id="{391E654E-D521-6E12-C7A2-A8A1A47887B0}"/>
              </a:ext>
            </a:extLst>
          </p:cNvPr>
          <p:cNvGrpSpPr/>
          <p:nvPr userDrawn="1"/>
        </p:nvGrpSpPr>
        <p:grpSpPr>
          <a:xfrm>
            <a:off x="719139" y="1915686"/>
            <a:ext cx="10752135" cy="2933400"/>
            <a:chOff x="719140" y="1412875"/>
            <a:chExt cx="8940108" cy="1692153"/>
          </a:xfrm>
          <a:effectLst>
            <a:outerShdw blurRad="63500" algn="ctr" rotWithShape="0">
              <a:schemeClr val="accent1">
                <a:alpha val="10000"/>
              </a:schemeClr>
            </a:outerShdw>
          </a:effectLst>
        </p:grpSpPr>
        <p:sp>
          <p:nvSpPr>
            <p:cNvPr id="13" name="Rechthoek 12">
              <a:extLst>
                <a:ext uri="{FF2B5EF4-FFF2-40B4-BE49-F238E27FC236}">
                  <a16:creationId xmlns:a16="http://schemas.microsoft.com/office/drawing/2014/main" id="{F03025A3-816B-6DFA-F190-CC65556A94E5}"/>
                </a:ext>
              </a:extLst>
            </p:cNvPr>
            <p:cNvSpPr/>
            <p:nvPr userDrawn="1"/>
          </p:nvSpPr>
          <p:spPr>
            <a:xfrm>
              <a:off x="719140"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8" name="Rechthoek 17">
              <a:extLst>
                <a:ext uri="{FF2B5EF4-FFF2-40B4-BE49-F238E27FC236}">
                  <a16:creationId xmlns:a16="http://schemas.microsoft.com/office/drawing/2014/main" id="{7387C929-3338-799B-6827-A6E6168CAD5C}"/>
                </a:ext>
              </a:extLst>
            </p:cNvPr>
            <p:cNvSpPr/>
            <p:nvPr userDrawn="1"/>
          </p:nvSpPr>
          <p:spPr>
            <a:xfrm>
              <a:off x="2531167"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 name="Rechthoek 18">
              <a:extLst>
                <a:ext uri="{FF2B5EF4-FFF2-40B4-BE49-F238E27FC236}">
                  <a16:creationId xmlns:a16="http://schemas.microsoft.com/office/drawing/2014/main" id="{CDA12147-1CE3-2964-176C-D53B885E3DBE}"/>
                </a:ext>
              </a:extLst>
            </p:cNvPr>
            <p:cNvSpPr/>
            <p:nvPr userDrawn="1"/>
          </p:nvSpPr>
          <p:spPr>
            <a:xfrm>
              <a:off x="4343194"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0" name="Rechthoek 19">
              <a:extLst>
                <a:ext uri="{FF2B5EF4-FFF2-40B4-BE49-F238E27FC236}">
                  <a16:creationId xmlns:a16="http://schemas.microsoft.com/office/drawing/2014/main" id="{9F0817CA-F82D-5C7B-30AD-5B3B47F50D4D}"/>
                </a:ext>
              </a:extLst>
            </p:cNvPr>
            <p:cNvSpPr/>
            <p:nvPr userDrawn="1"/>
          </p:nvSpPr>
          <p:spPr>
            <a:xfrm>
              <a:off x="6155221"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1" name="Rechthoek 20">
              <a:extLst>
                <a:ext uri="{FF2B5EF4-FFF2-40B4-BE49-F238E27FC236}">
                  <a16:creationId xmlns:a16="http://schemas.microsoft.com/office/drawing/2014/main" id="{AAA74CE7-D30A-AA18-A5AD-A53AC2A3BC3F}"/>
                </a:ext>
              </a:extLst>
            </p:cNvPr>
            <p:cNvSpPr/>
            <p:nvPr userDrawn="1"/>
          </p:nvSpPr>
          <p:spPr>
            <a:xfrm>
              <a:off x="7967248" y="1412875"/>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4" name="Rechthoek 23">
              <a:extLst>
                <a:ext uri="{FF2B5EF4-FFF2-40B4-BE49-F238E27FC236}">
                  <a16:creationId xmlns:a16="http://schemas.microsoft.com/office/drawing/2014/main" id="{E4259A33-1CA2-4F76-1C45-B5D93B8BF89F}"/>
                </a:ext>
              </a:extLst>
            </p:cNvPr>
            <p:cNvSpPr/>
            <p:nvPr/>
          </p:nvSpPr>
          <p:spPr>
            <a:xfrm>
              <a:off x="719140"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5" name="Rechthoek 24">
              <a:extLst>
                <a:ext uri="{FF2B5EF4-FFF2-40B4-BE49-F238E27FC236}">
                  <a16:creationId xmlns:a16="http://schemas.microsoft.com/office/drawing/2014/main" id="{DFE073F8-2DEF-5FCA-785D-095E703AAB42}"/>
                </a:ext>
              </a:extLst>
            </p:cNvPr>
            <p:cNvSpPr/>
            <p:nvPr/>
          </p:nvSpPr>
          <p:spPr>
            <a:xfrm>
              <a:off x="2531167"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6" name="Rechthoek 25">
              <a:extLst>
                <a:ext uri="{FF2B5EF4-FFF2-40B4-BE49-F238E27FC236}">
                  <a16:creationId xmlns:a16="http://schemas.microsoft.com/office/drawing/2014/main" id="{49A8EDAD-D227-8B38-1EAE-B3ED747589E9}"/>
                </a:ext>
              </a:extLst>
            </p:cNvPr>
            <p:cNvSpPr/>
            <p:nvPr/>
          </p:nvSpPr>
          <p:spPr>
            <a:xfrm>
              <a:off x="4343194"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7" name="Rechthoek 26">
              <a:extLst>
                <a:ext uri="{FF2B5EF4-FFF2-40B4-BE49-F238E27FC236}">
                  <a16:creationId xmlns:a16="http://schemas.microsoft.com/office/drawing/2014/main" id="{BCF5AF57-0ECC-0767-9BD9-8A5D56638984}"/>
                </a:ext>
              </a:extLst>
            </p:cNvPr>
            <p:cNvSpPr/>
            <p:nvPr/>
          </p:nvSpPr>
          <p:spPr>
            <a:xfrm>
              <a:off x="6155221"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28" name="Rechthoek 27">
              <a:extLst>
                <a:ext uri="{FF2B5EF4-FFF2-40B4-BE49-F238E27FC236}">
                  <a16:creationId xmlns:a16="http://schemas.microsoft.com/office/drawing/2014/main" id="{00F008E7-D528-4E55-AC3D-A5C874B6B370}"/>
                </a:ext>
              </a:extLst>
            </p:cNvPr>
            <p:cNvSpPr/>
            <p:nvPr/>
          </p:nvSpPr>
          <p:spPr>
            <a:xfrm>
              <a:off x="7967248" y="2313028"/>
              <a:ext cx="16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grpSp>
    </p:spTree>
    <p:extLst>
      <p:ext uri="{BB962C8B-B14F-4D97-AF65-F5344CB8AC3E}">
        <p14:creationId xmlns:p14="http://schemas.microsoft.com/office/powerpoint/2010/main" val="19836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Aangepaste indeling">
    <p:bg>
      <p:bgPr>
        <a:solidFill>
          <a:srgbClr val="344055"/>
        </a:solidFill>
        <a:effectLst/>
      </p:bgPr>
    </p:bg>
    <p:spTree>
      <p:nvGrpSpPr>
        <p:cNvPr id="1" name=""/>
        <p:cNvGrpSpPr/>
        <p:nvPr/>
      </p:nvGrpSpPr>
      <p:grpSpPr>
        <a:xfrm>
          <a:off x="0" y="0"/>
          <a:ext cx="0" cy="0"/>
          <a:chOff x="0" y="0"/>
          <a:chExt cx="0" cy="0"/>
        </a:xfrm>
      </p:grpSpPr>
      <p:sp>
        <p:nvSpPr>
          <p:cNvPr id="7" name="Tijdelijke aanduiding voor tekst 49">
            <a:extLst>
              <a:ext uri="{FF2B5EF4-FFF2-40B4-BE49-F238E27FC236}">
                <a16:creationId xmlns:a16="http://schemas.microsoft.com/office/drawing/2014/main" id="{9E8AA845-4718-42C2-BE7B-E87C1654D3FE}"/>
              </a:ext>
            </a:extLst>
          </p:cNvPr>
          <p:cNvSpPr>
            <a:spLocks noGrp="1"/>
          </p:cNvSpPr>
          <p:nvPr>
            <p:ph type="body" sz="quarter" idx="25" hasCustomPrompt="1"/>
          </p:nvPr>
        </p:nvSpPr>
        <p:spPr>
          <a:xfrm>
            <a:off x="898525" y="6221058"/>
            <a:ext cx="10382250" cy="203012"/>
          </a:xfrm>
        </p:spPr>
        <p:txBody>
          <a:bodyPr anchor="ctr" anchorCtr="0"/>
          <a:lstStyle>
            <a:lvl1pPr algn="ctr">
              <a:buNone/>
              <a:defRPr sz="1050">
                <a:solidFill>
                  <a:schemeClr val="bg1"/>
                </a:solidFill>
              </a:defRPr>
            </a:lvl1pPr>
            <a:lvl2pPr algn="ctr">
              <a:buNone/>
              <a:defRPr>
                <a:solidFill>
                  <a:schemeClr val="bg1"/>
                </a:solidFill>
              </a:defRPr>
            </a:lvl2pPr>
            <a:lvl3pPr algn="ctr">
              <a:buNone/>
              <a:defRPr>
                <a:solidFill>
                  <a:schemeClr val="bg1"/>
                </a:solidFill>
              </a:defRPr>
            </a:lvl3pPr>
            <a:lvl4pPr algn="ctr">
              <a:buFont typeface="Arial" panose="020B0604020202020204" pitchFamily="34" charset="0"/>
              <a:buNone/>
              <a:defRPr>
                <a:solidFill>
                  <a:schemeClr val="bg1"/>
                </a:solidFill>
              </a:defRPr>
            </a:lvl4pPr>
            <a:lvl5pPr algn="ctr">
              <a:buFont typeface="Arial" panose="020B0604020202020204" pitchFamily="34" charset="0"/>
              <a:buNone/>
              <a:defRPr>
                <a:solidFill>
                  <a:schemeClr val="bg1"/>
                </a:solidFill>
              </a:defRPr>
            </a:lvl5pPr>
          </a:lstStyle>
          <a:p>
            <a:pPr lvl="0"/>
            <a:r>
              <a:rPr lang="nl-NL"/>
              <a:t>Source</a:t>
            </a:r>
          </a:p>
        </p:txBody>
      </p:sp>
      <p:sp>
        <p:nvSpPr>
          <p:cNvPr id="8" name="Tijdelijke aanduiding voor tekst 7">
            <a:extLst>
              <a:ext uri="{FF2B5EF4-FFF2-40B4-BE49-F238E27FC236}">
                <a16:creationId xmlns:a16="http://schemas.microsoft.com/office/drawing/2014/main" id="{50EC6984-ED6E-4DDC-9B9A-37448D97387A}"/>
              </a:ext>
            </a:extLst>
          </p:cNvPr>
          <p:cNvSpPr>
            <a:spLocks noGrp="1"/>
          </p:cNvSpPr>
          <p:nvPr>
            <p:ph type="body" sz="quarter" idx="23" hasCustomPrompt="1"/>
          </p:nvPr>
        </p:nvSpPr>
        <p:spPr>
          <a:xfrm>
            <a:off x="508138" y="506567"/>
            <a:ext cx="1363718" cy="508139"/>
          </a:xfrm>
          <a:custGeom>
            <a:avLst/>
            <a:gdLst>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3343275 w 3343275"/>
              <a:gd name="connsiteY143" fmla="*/ 0 h 1379538"/>
              <a:gd name="connsiteX144" fmla="*/ 3343275 w 3343275"/>
              <a:gd name="connsiteY144" fmla="*/ 195263 h 1379538"/>
              <a:gd name="connsiteX145" fmla="*/ 195262 w 3343275"/>
              <a:gd name="connsiteY145" fmla="*/ 195263 h 1379538"/>
              <a:gd name="connsiteX146" fmla="*/ 195262 w 3343275"/>
              <a:gd name="connsiteY146" fmla="*/ 1196975 h 1379538"/>
              <a:gd name="connsiteX147" fmla="*/ 3343275 w 3343275"/>
              <a:gd name="connsiteY147" fmla="*/ 1196975 h 1379538"/>
              <a:gd name="connsiteX148" fmla="*/ 3343275 w 3343275"/>
              <a:gd name="connsiteY148" fmla="*/ 1379538 h 1379538"/>
              <a:gd name="connsiteX149" fmla="*/ 0 w 3343275"/>
              <a:gd name="connsiteY149" fmla="*/ 1379538 h 1379538"/>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3343275 w 3343275"/>
              <a:gd name="connsiteY143" fmla="*/ 195263 h 1379538"/>
              <a:gd name="connsiteX144" fmla="*/ 195262 w 3343275"/>
              <a:gd name="connsiteY144" fmla="*/ 195263 h 1379538"/>
              <a:gd name="connsiteX145" fmla="*/ 195262 w 3343275"/>
              <a:gd name="connsiteY145" fmla="*/ 1196975 h 1379538"/>
              <a:gd name="connsiteX146" fmla="*/ 3343275 w 3343275"/>
              <a:gd name="connsiteY146" fmla="*/ 1196975 h 1379538"/>
              <a:gd name="connsiteX147" fmla="*/ 3343275 w 3343275"/>
              <a:gd name="connsiteY147" fmla="*/ 1379538 h 1379538"/>
              <a:gd name="connsiteX148" fmla="*/ 0 w 3343275"/>
              <a:gd name="connsiteY148" fmla="*/ 1379538 h 1379538"/>
              <a:gd name="connsiteX149" fmla="*/ 0 w 3343275"/>
              <a:gd name="connsiteY149" fmla="*/ 0 h 1379538"/>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195262 w 3343275"/>
              <a:gd name="connsiteY143" fmla="*/ 195263 h 1379538"/>
              <a:gd name="connsiteX144" fmla="*/ 195262 w 3343275"/>
              <a:gd name="connsiteY144" fmla="*/ 1196975 h 1379538"/>
              <a:gd name="connsiteX145" fmla="*/ 3343275 w 3343275"/>
              <a:gd name="connsiteY145" fmla="*/ 1196975 h 1379538"/>
              <a:gd name="connsiteX146" fmla="*/ 3343275 w 3343275"/>
              <a:gd name="connsiteY146" fmla="*/ 1379538 h 1379538"/>
              <a:gd name="connsiteX147" fmla="*/ 0 w 3343275"/>
              <a:gd name="connsiteY147" fmla="*/ 1379538 h 1379538"/>
              <a:gd name="connsiteX148" fmla="*/ 0 w 3343275"/>
              <a:gd name="connsiteY148" fmla="*/ 0 h 1379538"/>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195262 w 3343275"/>
              <a:gd name="connsiteY143" fmla="*/ 195263 h 1379538"/>
              <a:gd name="connsiteX144" fmla="*/ 195262 w 3343275"/>
              <a:gd name="connsiteY144" fmla="*/ 1196975 h 1379538"/>
              <a:gd name="connsiteX145" fmla="*/ 3343275 w 3343275"/>
              <a:gd name="connsiteY145" fmla="*/ 1379538 h 1379538"/>
              <a:gd name="connsiteX146" fmla="*/ 0 w 3343275"/>
              <a:gd name="connsiteY146" fmla="*/ 1379538 h 1379538"/>
              <a:gd name="connsiteX147" fmla="*/ 0 w 3343275"/>
              <a:gd name="connsiteY147" fmla="*/ 0 h 1379538"/>
              <a:gd name="connsiteX0" fmla="*/ 1291025 w 3343275"/>
              <a:gd name="connsiteY0" fmla="*/ 634282 h 1379538"/>
              <a:gd name="connsiteX1" fmla="*/ 1309445 w 3343275"/>
              <a:gd name="connsiteY1" fmla="*/ 652067 h 1379538"/>
              <a:gd name="connsiteX2" fmla="*/ 1309445 w 3343275"/>
              <a:gd name="connsiteY2" fmla="*/ 652702 h 1379538"/>
              <a:gd name="connsiteX3" fmla="*/ 1291025 w 3343275"/>
              <a:gd name="connsiteY3" fmla="*/ 670487 h 1379538"/>
              <a:gd name="connsiteX4" fmla="*/ 1272605 w 3343275"/>
              <a:gd name="connsiteY4" fmla="*/ 652067 h 1379538"/>
              <a:gd name="connsiteX5" fmla="*/ 1291025 w 3343275"/>
              <a:gd name="connsiteY5" fmla="*/ 634282 h 1379538"/>
              <a:gd name="connsiteX6" fmla="*/ 798766 w 3343275"/>
              <a:gd name="connsiteY6" fmla="*/ 627295 h 1379538"/>
              <a:gd name="connsiteX7" fmla="*/ 817186 w 3343275"/>
              <a:gd name="connsiteY7" fmla="*/ 645715 h 1379538"/>
              <a:gd name="connsiteX8" fmla="*/ 798766 w 3343275"/>
              <a:gd name="connsiteY8" fmla="*/ 664135 h 1379538"/>
              <a:gd name="connsiteX9" fmla="*/ 780346 w 3343275"/>
              <a:gd name="connsiteY9" fmla="*/ 645715 h 1379538"/>
              <a:gd name="connsiteX10" fmla="*/ 798766 w 3343275"/>
              <a:gd name="connsiteY10" fmla="*/ 627295 h 1379538"/>
              <a:gd name="connsiteX11" fmla="*/ 1489199 w 3343275"/>
              <a:gd name="connsiteY11" fmla="*/ 581563 h 1379538"/>
              <a:gd name="connsiteX12" fmla="*/ 1459981 w 3343275"/>
              <a:gd name="connsiteY12" fmla="*/ 612051 h 1379538"/>
              <a:gd name="connsiteX13" fmla="*/ 1459981 w 3343275"/>
              <a:gd name="connsiteY13" fmla="*/ 612686 h 1379538"/>
              <a:gd name="connsiteX14" fmla="*/ 1489835 w 3343275"/>
              <a:gd name="connsiteY14" fmla="*/ 643810 h 1379538"/>
              <a:gd name="connsiteX15" fmla="*/ 1519052 w 3343275"/>
              <a:gd name="connsiteY15" fmla="*/ 613321 h 1379538"/>
              <a:gd name="connsiteX16" fmla="*/ 1519052 w 3343275"/>
              <a:gd name="connsiteY16" fmla="*/ 612686 h 1379538"/>
              <a:gd name="connsiteX17" fmla="*/ 1489199 w 3343275"/>
              <a:gd name="connsiteY17" fmla="*/ 581563 h 1379538"/>
              <a:gd name="connsiteX18" fmla="*/ 1630209 w 3343275"/>
              <a:gd name="connsiteY18" fmla="*/ 554885 h 1379538"/>
              <a:gd name="connsiteX19" fmla="*/ 1661967 w 3343275"/>
              <a:gd name="connsiteY19" fmla="*/ 572670 h 1379538"/>
              <a:gd name="connsiteX20" fmla="*/ 1698807 w 3343275"/>
              <a:gd name="connsiteY20" fmla="*/ 554885 h 1379538"/>
              <a:gd name="connsiteX21" fmla="*/ 1736917 w 3343275"/>
              <a:gd name="connsiteY21" fmla="*/ 596172 h 1379538"/>
              <a:gd name="connsiteX22" fmla="*/ 1736917 w 3343275"/>
              <a:gd name="connsiteY22" fmla="*/ 654608 h 1379538"/>
              <a:gd name="connsiteX23" fmla="*/ 1721038 w 3343275"/>
              <a:gd name="connsiteY23" fmla="*/ 670487 h 1379538"/>
              <a:gd name="connsiteX24" fmla="*/ 1705158 w 3343275"/>
              <a:gd name="connsiteY24" fmla="*/ 654608 h 1379538"/>
              <a:gd name="connsiteX25" fmla="*/ 1705158 w 3343275"/>
              <a:gd name="connsiteY25" fmla="*/ 606334 h 1379538"/>
              <a:gd name="connsiteX26" fmla="*/ 1686738 w 3343275"/>
              <a:gd name="connsiteY26" fmla="*/ 583468 h 1379538"/>
              <a:gd name="connsiteX27" fmla="*/ 1667683 w 3343275"/>
              <a:gd name="connsiteY27" fmla="*/ 606334 h 1379538"/>
              <a:gd name="connsiteX28" fmla="*/ 1667683 w 3343275"/>
              <a:gd name="connsiteY28" fmla="*/ 654608 h 1379538"/>
              <a:gd name="connsiteX29" fmla="*/ 1651805 w 3343275"/>
              <a:gd name="connsiteY29" fmla="*/ 670487 h 1379538"/>
              <a:gd name="connsiteX30" fmla="*/ 1635924 w 3343275"/>
              <a:gd name="connsiteY30" fmla="*/ 654608 h 1379538"/>
              <a:gd name="connsiteX31" fmla="*/ 1635924 w 3343275"/>
              <a:gd name="connsiteY31" fmla="*/ 606334 h 1379538"/>
              <a:gd name="connsiteX32" fmla="*/ 1617504 w 3343275"/>
              <a:gd name="connsiteY32" fmla="*/ 583468 h 1379538"/>
              <a:gd name="connsiteX33" fmla="*/ 1598449 w 3343275"/>
              <a:gd name="connsiteY33" fmla="*/ 606334 h 1379538"/>
              <a:gd name="connsiteX34" fmla="*/ 1598449 w 3343275"/>
              <a:gd name="connsiteY34" fmla="*/ 654608 h 1379538"/>
              <a:gd name="connsiteX35" fmla="*/ 1582570 w 3343275"/>
              <a:gd name="connsiteY35" fmla="*/ 670487 h 1379538"/>
              <a:gd name="connsiteX36" fmla="*/ 1566691 w 3343275"/>
              <a:gd name="connsiteY36" fmla="*/ 654608 h 1379538"/>
              <a:gd name="connsiteX37" fmla="*/ 1565420 w 3343275"/>
              <a:gd name="connsiteY37" fmla="*/ 654608 h 1379538"/>
              <a:gd name="connsiteX38" fmla="*/ 1565420 w 3343275"/>
              <a:gd name="connsiteY38" fmla="*/ 571400 h 1379538"/>
              <a:gd name="connsiteX39" fmla="*/ 1581300 w 3343275"/>
              <a:gd name="connsiteY39" fmla="*/ 555521 h 1379538"/>
              <a:gd name="connsiteX40" fmla="*/ 1597179 w 3343275"/>
              <a:gd name="connsiteY40" fmla="*/ 571400 h 1379538"/>
              <a:gd name="connsiteX41" fmla="*/ 1597179 w 3343275"/>
              <a:gd name="connsiteY41" fmla="*/ 572670 h 1379538"/>
              <a:gd name="connsiteX42" fmla="*/ 1630209 w 3343275"/>
              <a:gd name="connsiteY42" fmla="*/ 554885 h 1379538"/>
              <a:gd name="connsiteX43" fmla="*/ 1378044 w 3343275"/>
              <a:gd name="connsiteY43" fmla="*/ 554885 h 1379538"/>
              <a:gd name="connsiteX44" fmla="*/ 1416154 w 3343275"/>
              <a:gd name="connsiteY44" fmla="*/ 567589 h 1379538"/>
              <a:gd name="connsiteX45" fmla="*/ 1421236 w 3343275"/>
              <a:gd name="connsiteY45" fmla="*/ 578387 h 1379538"/>
              <a:gd name="connsiteX46" fmla="*/ 1406627 w 3343275"/>
              <a:gd name="connsiteY46" fmla="*/ 592361 h 1379538"/>
              <a:gd name="connsiteX47" fmla="*/ 1397099 w 3343275"/>
              <a:gd name="connsiteY47" fmla="*/ 589185 h 1379538"/>
              <a:gd name="connsiteX48" fmla="*/ 1377409 w 3343275"/>
              <a:gd name="connsiteY48" fmla="*/ 582198 h 1379538"/>
              <a:gd name="connsiteX49" fmla="*/ 1350096 w 3343275"/>
              <a:gd name="connsiteY49" fmla="*/ 612686 h 1379538"/>
              <a:gd name="connsiteX50" fmla="*/ 1350096 w 3343275"/>
              <a:gd name="connsiteY50" fmla="*/ 613321 h 1379538"/>
              <a:gd name="connsiteX51" fmla="*/ 1378679 w 3343275"/>
              <a:gd name="connsiteY51" fmla="*/ 644445 h 1379538"/>
              <a:gd name="connsiteX52" fmla="*/ 1399640 w 3343275"/>
              <a:gd name="connsiteY52" fmla="*/ 636823 h 1379538"/>
              <a:gd name="connsiteX53" fmla="*/ 1408532 w 3343275"/>
              <a:gd name="connsiteY53" fmla="*/ 633647 h 1379538"/>
              <a:gd name="connsiteX54" fmla="*/ 1421871 w 3343275"/>
              <a:gd name="connsiteY54" fmla="*/ 646985 h 1379538"/>
              <a:gd name="connsiteX55" fmla="*/ 1417425 w 3343275"/>
              <a:gd name="connsiteY55" fmla="*/ 657148 h 1379538"/>
              <a:gd name="connsiteX56" fmla="*/ 1377409 w 3343275"/>
              <a:gd name="connsiteY56" fmla="*/ 671757 h 1379538"/>
              <a:gd name="connsiteX57" fmla="*/ 1318973 w 3343275"/>
              <a:gd name="connsiteY57" fmla="*/ 613956 h 1379538"/>
              <a:gd name="connsiteX58" fmla="*/ 1318973 w 3343275"/>
              <a:gd name="connsiteY58" fmla="*/ 613321 h 1379538"/>
              <a:gd name="connsiteX59" fmla="*/ 1378044 w 3343275"/>
              <a:gd name="connsiteY59" fmla="*/ 554885 h 1379538"/>
              <a:gd name="connsiteX60" fmla="*/ 1490470 w 3343275"/>
              <a:gd name="connsiteY60" fmla="*/ 554250 h 1379538"/>
              <a:gd name="connsiteX61" fmla="*/ 1550811 w 3343275"/>
              <a:gd name="connsiteY61" fmla="*/ 612686 h 1379538"/>
              <a:gd name="connsiteX62" fmla="*/ 1550811 w 3343275"/>
              <a:gd name="connsiteY62" fmla="*/ 613321 h 1379538"/>
              <a:gd name="connsiteX63" fmla="*/ 1489835 w 3343275"/>
              <a:gd name="connsiteY63" fmla="*/ 671757 h 1379538"/>
              <a:gd name="connsiteX64" fmla="*/ 1429493 w 3343275"/>
              <a:gd name="connsiteY64" fmla="*/ 613321 h 1379538"/>
              <a:gd name="connsiteX65" fmla="*/ 1429493 w 3343275"/>
              <a:gd name="connsiteY65" fmla="*/ 612686 h 1379538"/>
              <a:gd name="connsiteX66" fmla="*/ 1490470 w 3343275"/>
              <a:gd name="connsiteY66" fmla="*/ 554250 h 1379538"/>
              <a:gd name="connsiteX67" fmla="*/ 1123339 w 3343275"/>
              <a:gd name="connsiteY67" fmla="*/ 521221 h 1379538"/>
              <a:gd name="connsiteX68" fmla="*/ 1127150 w 3343275"/>
              <a:gd name="connsiteY68" fmla="*/ 521221 h 1379538"/>
              <a:gd name="connsiteX69" fmla="*/ 1141759 w 3343275"/>
              <a:gd name="connsiteY69" fmla="*/ 529478 h 1379538"/>
              <a:gd name="connsiteX70" fmla="*/ 1180505 w 3343275"/>
              <a:gd name="connsiteY70" fmla="*/ 592996 h 1379538"/>
              <a:gd name="connsiteX71" fmla="*/ 1219886 w 3343275"/>
              <a:gd name="connsiteY71" fmla="*/ 529478 h 1379538"/>
              <a:gd name="connsiteX72" fmla="*/ 1234495 w 3343275"/>
              <a:gd name="connsiteY72" fmla="*/ 521221 h 1379538"/>
              <a:gd name="connsiteX73" fmla="*/ 1238306 w 3343275"/>
              <a:gd name="connsiteY73" fmla="*/ 521221 h 1379538"/>
              <a:gd name="connsiteX74" fmla="*/ 1254185 w 3343275"/>
              <a:gd name="connsiteY74" fmla="*/ 537101 h 1379538"/>
              <a:gd name="connsiteX75" fmla="*/ 1254185 w 3343275"/>
              <a:gd name="connsiteY75" fmla="*/ 653972 h 1379538"/>
              <a:gd name="connsiteX76" fmla="*/ 1238306 w 3343275"/>
              <a:gd name="connsiteY76" fmla="*/ 669852 h 1379538"/>
              <a:gd name="connsiteX77" fmla="*/ 1222426 w 3343275"/>
              <a:gd name="connsiteY77" fmla="*/ 653972 h 1379538"/>
              <a:gd name="connsiteX78" fmla="*/ 1222426 w 3343275"/>
              <a:gd name="connsiteY78" fmla="*/ 580927 h 1379538"/>
              <a:gd name="connsiteX79" fmla="*/ 1193844 w 3343275"/>
              <a:gd name="connsiteY79" fmla="*/ 624754 h 1379538"/>
              <a:gd name="connsiteX80" fmla="*/ 1180505 w 3343275"/>
              <a:gd name="connsiteY80" fmla="*/ 633012 h 1379538"/>
              <a:gd name="connsiteX81" fmla="*/ 1167166 w 3343275"/>
              <a:gd name="connsiteY81" fmla="*/ 624754 h 1379538"/>
              <a:gd name="connsiteX82" fmla="*/ 1139219 w 3343275"/>
              <a:gd name="connsiteY82" fmla="*/ 581563 h 1379538"/>
              <a:gd name="connsiteX83" fmla="*/ 1139219 w 3343275"/>
              <a:gd name="connsiteY83" fmla="*/ 654608 h 1379538"/>
              <a:gd name="connsiteX84" fmla="*/ 1123339 w 3343275"/>
              <a:gd name="connsiteY84" fmla="*/ 670487 h 1379538"/>
              <a:gd name="connsiteX85" fmla="*/ 1107460 w 3343275"/>
              <a:gd name="connsiteY85" fmla="*/ 654608 h 1379538"/>
              <a:gd name="connsiteX86" fmla="*/ 1107460 w 3343275"/>
              <a:gd name="connsiteY86" fmla="*/ 537101 h 1379538"/>
              <a:gd name="connsiteX87" fmla="*/ 1123339 w 3343275"/>
              <a:gd name="connsiteY87" fmla="*/ 521221 h 1379538"/>
              <a:gd name="connsiteX88" fmla="*/ 1030604 w 3343275"/>
              <a:gd name="connsiteY88" fmla="*/ 520586 h 1379538"/>
              <a:gd name="connsiteX89" fmla="*/ 1079512 w 3343275"/>
              <a:gd name="connsiteY89" fmla="*/ 535195 h 1379538"/>
              <a:gd name="connsiteX90" fmla="*/ 1085864 w 3343275"/>
              <a:gd name="connsiteY90" fmla="*/ 547898 h 1379538"/>
              <a:gd name="connsiteX91" fmla="*/ 1069985 w 3343275"/>
              <a:gd name="connsiteY91" fmla="*/ 563778 h 1379538"/>
              <a:gd name="connsiteX92" fmla="*/ 1060457 w 3343275"/>
              <a:gd name="connsiteY92" fmla="*/ 560602 h 1379538"/>
              <a:gd name="connsiteX93" fmla="*/ 1030604 w 3343275"/>
              <a:gd name="connsiteY93" fmla="*/ 549804 h 1379538"/>
              <a:gd name="connsiteX94" fmla="*/ 988047 w 3343275"/>
              <a:gd name="connsiteY94" fmla="*/ 595536 h 1379538"/>
              <a:gd name="connsiteX95" fmla="*/ 988047 w 3343275"/>
              <a:gd name="connsiteY95" fmla="*/ 596172 h 1379538"/>
              <a:gd name="connsiteX96" fmla="*/ 1030604 w 3343275"/>
              <a:gd name="connsiteY96" fmla="*/ 642539 h 1379538"/>
              <a:gd name="connsiteX97" fmla="*/ 1062363 w 3343275"/>
              <a:gd name="connsiteY97" fmla="*/ 631106 h 1379538"/>
              <a:gd name="connsiteX98" fmla="*/ 1071890 w 3343275"/>
              <a:gd name="connsiteY98" fmla="*/ 627295 h 1379538"/>
              <a:gd name="connsiteX99" fmla="*/ 1087134 w 3343275"/>
              <a:gd name="connsiteY99" fmla="*/ 641904 h 1379538"/>
              <a:gd name="connsiteX100" fmla="*/ 1081418 w 3343275"/>
              <a:gd name="connsiteY100" fmla="*/ 653337 h 1379538"/>
              <a:gd name="connsiteX101" fmla="*/ 1029334 w 3343275"/>
              <a:gd name="connsiteY101" fmla="*/ 671757 h 1379538"/>
              <a:gd name="connsiteX102" fmla="*/ 953748 w 3343275"/>
              <a:gd name="connsiteY102" fmla="*/ 597442 h 1379538"/>
              <a:gd name="connsiteX103" fmla="*/ 953748 w 3343275"/>
              <a:gd name="connsiteY103" fmla="*/ 596807 h 1379538"/>
              <a:gd name="connsiteX104" fmla="*/ 1030604 w 3343275"/>
              <a:gd name="connsiteY104" fmla="*/ 520586 h 1379538"/>
              <a:gd name="connsiteX105" fmla="*/ 530087 w 3343275"/>
              <a:gd name="connsiteY105" fmla="*/ 517410 h 1379538"/>
              <a:gd name="connsiteX106" fmla="*/ 554224 w 3343275"/>
              <a:gd name="connsiteY106" fmla="*/ 521221 h 1379538"/>
              <a:gd name="connsiteX107" fmla="*/ 564387 w 3343275"/>
              <a:gd name="connsiteY107" fmla="*/ 542182 h 1379538"/>
              <a:gd name="connsiteX108" fmla="*/ 543426 w 3343275"/>
              <a:gd name="connsiteY108" fmla="*/ 552980 h 1379538"/>
              <a:gd name="connsiteX109" fmla="*/ 529452 w 3343275"/>
              <a:gd name="connsiteY109" fmla="*/ 550439 h 1379538"/>
              <a:gd name="connsiteX110" fmla="*/ 484355 w 3343275"/>
              <a:gd name="connsiteY110" fmla="*/ 595536 h 1379538"/>
              <a:gd name="connsiteX111" fmla="*/ 529452 w 3343275"/>
              <a:gd name="connsiteY111" fmla="*/ 640634 h 1379538"/>
              <a:gd name="connsiteX112" fmla="*/ 576455 w 3343275"/>
              <a:gd name="connsiteY112" fmla="*/ 597442 h 1379538"/>
              <a:gd name="connsiteX113" fmla="*/ 600592 w 3343275"/>
              <a:gd name="connsiteY113" fmla="*/ 528843 h 1379538"/>
              <a:gd name="connsiteX114" fmla="*/ 615836 w 3343275"/>
              <a:gd name="connsiteY114" fmla="*/ 518045 h 1379538"/>
              <a:gd name="connsiteX115" fmla="*/ 631715 w 3343275"/>
              <a:gd name="connsiteY115" fmla="*/ 528843 h 1379538"/>
              <a:gd name="connsiteX116" fmla="*/ 660298 w 3343275"/>
              <a:gd name="connsiteY116" fmla="*/ 601888 h 1379538"/>
              <a:gd name="connsiteX117" fmla="*/ 688881 w 3343275"/>
              <a:gd name="connsiteY117" fmla="*/ 528843 h 1379538"/>
              <a:gd name="connsiteX118" fmla="*/ 704125 w 3343275"/>
              <a:gd name="connsiteY118" fmla="*/ 518680 h 1379538"/>
              <a:gd name="connsiteX119" fmla="*/ 719369 w 3343275"/>
              <a:gd name="connsiteY119" fmla="*/ 529478 h 1379538"/>
              <a:gd name="connsiteX120" fmla="*/ 760020 w 3343275"/>
              <a:gd name="connsiteY120" fmla="*/ 643174 h 1379538"/>
              <a:gd name="connsiteX121" fmla="*/ 749857 w 3343275"/>
              <a:gd name="connsiteY121" fmla="*/ 664135 h 1379538"/>
              <a:gd name="connsiteX122" fmla="*/ 728897 w 3343275"/>
              <a:gd name="connsiteY122" fmla="*/ 653972 h 1379538"/>
              <a:gd name="connsiteX123" fmla="*/ 702855 w 3343275"/>
              <a:gd name="connsiteY123" fmla="*/ 581563 h 1379538"/>
              <a:gd name="connsiteX124" fmla="*/ 674907 w 3343275"/>
              <a:gd name="connsiteY124" fmla="*/ 653337 h 1379538"/>
              <a:gd name="connsiteX125" fmla="*/ 659663 w 3343275"/>
              <a:gd name="connsiteY125" fmla="*/ 663500 h 1379538"/>
              <a:gd name="connsiteX126" fmla="*/ 644419 w 3343275"/>
              <a:gd name="connsiteY126" fmla="*/ 652702 h 1379538"/>
              <a:gd name="connsiteX127" fmla="*/ 616471 w 3343275"/>
              <a:gd name="connsiteY127" fmla="*/ 581563 h 1379538"/>
              <a:gd name="connsiteX128" fmla="*/ 606943 w 3343275"/>
              <a:gd name="connsiteY128" fmla="*/ 608240 h 1379538"/>
              <a:gd name="connsiteX129" fmla="*/ 530087 w 3343275"/>
              <a:gd name="connsiteY129" fmla="*/ 673663 h 1379538"/>
              <a:gd name="connsiteX130" fmla="*/ 451961 w 3343275"/>
              <a:gd name="connsiteY130" fmla="*/ 595536 h 1379538"/>
              <a:gd name="connsiteX131" fmla="*/ 530087 w 3343275"/>
              <a:gd name="connsiteY131" fmla="*/ 517410 h 1379538"/>
              <a:gd name="connsiteX132" fmla="*/ 627268 w 3343275"/>
              <a:gd name="connsiteY132" fmla="*/ 362428 h 1379538"/>
              <a:gd name="connsiteX133" fmla="*/ 394160 w 3343275"/>
              <a:gd name="connsiteY133" fmla="*/ 595536 h 1379538"/>
              <a:gd name="connsiteX134" fmla="*/ 627268 w 3343275"/>
              <a:gd name="connsiteY134" fmla="*/ 828645 h 1379538"/>
              <a:gd name="connsiteX135" fmla="*/ 860377 w 3343275"/>
              <a:gd name="connsiteY135" fmla="*/ 595536 h 1379538"/>
              <a:gd name="connsiteX136" fmla="*/ 627268 w 3343275"/>
              <a:gd name="connsiteY136" fmla="*/ 362428 h 1379538"/>
              <a:gd name="connsiteX137" fmla="*/ 627268 w 3343275"/>
              <a:gd name="connsiteY137" fmla="*/ 341467 h 1379538"/>
              <a:gd name="connsiteX138" fmla="*/ 881338 w 3343275"/>
              <a:gd name="connsiteY138" fmla="*/ 595536 h 1379538"/>
              <a:gd name="connsiteX139" fmla="*/ 627268 w 3343275"/>
              <a:gd name="connsiteY139" fmla="*/ 849606 h 1379538"/>
              <a:gd name="connsiteX140" fmla="*/ 373199 w 3343275"/>
              <a:gd name="connsiteY140" fmla="*/ 595536 h 1379538"/>
              <a:gd name="connsiteX141" fmla="*/ 627268 w 3343275"/>
              <a:gd name="connsiteY141" fmla="*/ 341467 h 1379538"/>
              <a:gd name="connsiteX142" fmla="*/ 0 w 3343275"/>
              <a:gd name="connsiteY142" fmla="*/ 0 h 1379538"/>
              <a:gd name="connsiteX143" fmla="*/ 195262 w 3343275"/>
              <a:gd name="connsiteY143" fmla="*/ 1196975 h 1379538"/>
              <a:gd name="connsiteX144" fmla="*/ 3343275 w 3343275"/>
              <a:gd name="connsiteY144" fmla="*/ 1379538 h 1379538"/>
              <a:gd name="connsiteX145" fmla="*/ 0 w 3343275"/>
              <a:gd name="connsiteY145" fmla="*/ 1379538 h 1379538"/>
              <a:gd name="connsiteX146" fmla="*/ 0 w 3343275"/>
              <a:gd name="connsiteY146" fmla="*/ 0 h 1379538"/>
              <a:gd name="connsiteX0" fmla="*/ 1291025 w 3343275"/>
              <a:gd name="connsiteY0" fmla="*/ 292815 h 1038071"/>
              <a:gd name="connsiteX1" fmla="*/ 1309445 w 3343275"/>
              <a:gd name="connsiteY1" fmla="*/ 310600 h 1038071"/>
              <a:gd name="connsiteX2" fmla="*/ 1309445 w 3343275"/>
              <a:gd name="connsiteY2" fmla="*/ 311235 h 1038071"/>
              <a:gd name="connsiteX3" fmla="*/ 1291025 w 3343275"/>
              <a:gd name="connsiteY3" fmla="*/ 329020 h 1038071"/>
              <a:gd name="connsiteX4" fmla="*/ 1272605 w 3343275"/>
              <a:gd name="connsiteY4" fmla="*/ 310600 h 1038071"/>
              <a:gd name="connsiteX5" fmla="*/ 1291025 w 3343275"/>
              <a:gd name="connsiteY5" fmla="*/ 292815 h 1038071"/>
              <a:gd name="connsiteX6" fmla="*/ 798766 w 3343275"/>
              <a:gd name="connsiteY6" fmla="*/ 285828 h 1038071"/>
              <a:gd name="connsiteX7" fmla="*/ 817186 w 3343275"/>
              <a:gd name="connsiteY7" fmla="*/ 304248 h 1038071"/>
              <a:gd name="connsiteX8" fmla="*/ 798766 w 3343275"/>
              <a:gd name="connsiteY8" fmla="*/ 322668 h 1038071"/>
              <a:gd name="connsiteX9" fmla="*/ 780346 w 3343275"/>
              <a:gd name="connsiteY9" fmla="*/ 304248 h 1038071"/>
              <a:gd name="connsiteX10" fmla="*/ 798766 w 3343275"/>
              <a:gd name="connsiteY10" fmla="*/ 285828 h 1038071"/>
              <a:gd name="connsiteX11" fmla="*/ 1489199 w 3343275"/>
              <a:gd name="connsiteY11" fmla="*/ 240096 h 1038071"/>
              <a:gd name="connsiteX12" fmla="*/ 1459981 w 3343275"/>
              <a:gd name="connsiteY12" fmla="*/ 270584 h 1038071"/>
              <a:gd name="connsiteX13" fmla="*/ 1459981 w 3343275"/>
              <a:gd name="connsiteY13" fmla="*/ 271219 h 1038071"/>
              <a:gd name="connsiteX14" fmla="*/ 1489835 w 3343275"/>
              <a:gd name="connsiteY14" fmla="*/ 302343 h 1038071"/>
              <a:gd name="connsiteX15" fmla="*/ 1519052 w 3343275"/>
              <a:gd name="connsiteY15" fmla="*/ 271854 h 1038071"/>
              <a:gd name="connsiteX16" fmla="*/ 1519052 w 3343275"/>
              <a:gd name="connsiteY16" fmla="*/ 271219 h 1038071"/>
              <a:gd name="connsiteX17" fmla="*/ 1489199 w 3343275"/>
              <a:gd name="connsiteY17" fmla="*/ 240096 h 1038071"/>
              <a:gd name="connsiteX18" fmla="*/ 1630209 w 3343275"/>
              <a:gd name="connsiteY18" fmla="*/ 213418 h 1038071"/>
              <a:gd name="connsiteX19" fmla="*/ 1661967 w 3343275"/>
              <a:gd name="connsiteY19" fmla="*/ 231203 h 1038071"/>
              <a:gd name="connsiteX20" fmla="*/ 1698807 w 3343275"/>
              <a:gd name="connsiteY20" fmla="*/ 213418 h 1038071"/>
              <a:gd name="connsiteX21" fmla="*/ 1736917 w 3343275"/>
              <a:gd name="connsiteY21" fmla="*/ 254705 h 1038071"/>
              <a:gd name="connsiteX22" fmla="*/ 1736917 w 3343275"/>
              <a:gd name="connsiteY22" fmla="*/ 313141 h 1038071"/>
              <a:gd name="connsiteX23" fmla="*/ 1721038 w 3343275"/>
              <a:gd name="connsiteY23" fmla="*/ 329020 h 1038071"/>
              <a:gd name="connsiteX24" fmla="*/ 1705158 w 3343275"/>
              <a:gd name="connsiteY24" fmla="*/ 313141 h 1038071"/>
              <a:gd name="connsiteX25" fmla="*/ 1705158 w 3343275"/>
              <a:gd name="connsiteY25" fmla="*/ 264867 h 1038071"/>
              <a:gd name="connsiteX26" fmla="*/ 1686738 w 3343275"/>
              <a:gd name="connsiteY26" fmla="*/ 242001 h 1038071"/>
              <a:gd name="connsiteX27" fmla="*/ 1667683 w 3343275"/>
              <a:gd name="connsiteY27" fmla="*/ 264867 h 1038071"/>
              <a:gd name="connsiteX28" fmla="*/ 1667683 w 3343275"/>
              <a:gd name="connsiteY28" fmla="*/ 313141 h 1038071"/>
              <a:gd name="connsiteX29" fmla="*/ 1651805 w 3343275"/>
              <a:gd name="connsiteY29" fmla="*/ 329020 h 1038071"/>
              <a:gd name="connsiteX30" fmla="*/ 1635924 w 3343275"/>
              <a:gd name="connsiteY30" fmla="*/ 313141 h 1038071"/>
              <a:gd name="connsiteX31" fmla="*/ 1635924 w 3343275"/>
              <a:gd name="connsiteY31" fmla="*/ 264867 h 1038071"/>
              <a:gd name="connsiteX32" fmla="*/ 1617504 w 3343275"/>
              <a:gd name="connsiteY32" fmla="*/ 242001 h 1038071"/>
              <a:gd name="connsiteX33" fmla="*/ 1598449 w 3343275"/>
              <a:gd name="connsiteY33" fmla="*/ 264867 h 1038071"/>
              <a:gd name="connsiteX34" fmla="*/ 1598449 w 3343275"/>
              <a:gd name="connsiteY34" fmla="*/ 313141 h 1038071"/>
              <a:gd name="connsiteX35" fmla="*/ 1582570 w 3343275"/>
              <a:gd name="connsiteY35" fmla="*/ 329020 h 1038071"/>
              <a:gd name="connsiteX36" fmla="*/ 1566691 w 3343275"/>
              <a:gd name="connsiteY36" fmla="*/ 313141 h 1038071"/>
              <a:gd name="connsiteX37" fmla="*/ 1565420 w 3343275"/>
              <a:gd name="connsiteY37" fmla="*/ 313141 h 1038071"/>
              <a:gd name="connsiteX38" fmla="*/ 1565420 w 3343275"/>
              <a:gd name="connsiteY38" fmla="*/ 229933 h 1038071"/>
              <a:gd name="connsiteX39" fmla="*/ 1581300 w 3343275"/>
              <a:gd name="connsiteY39" fmla="*/ 214054 h 1038071"/>
              <a:gd name="connsiteX40" fmla="*/ 1597179 w 3343275"/>
              <a:gd name="connsiteY40" fmla="*/ 229933 h 1038071"/>
              <a:gd name="connsiteX41" fmla="*/ 1597179 w 3343275"/>
              <a:gd name="connsiteY41" fmla="*/ 231203 h 1038071"/>
              <a:gd name="connsiteX42" fmla="*/ 1630209 w 3343275"/>
              <a:gd name="connsiteY42" fmla="*/ 213418 h 1038071"/>
              <a:gd name="connsiteX43" fmla="*/ 1378044 w 3343275"/>
              <a:gd name="connsiteY43" fmla="*/ 213418 h 1038071"/>
              <a:gd name="connsiteX44" fmla="*/ 1416154 w 3343275"/>
              <a:gd name="connsiteY44" fmla="*/ 226122 h 1038071"/>
              <a:gd name="connsiteX45" fmla="*/ 1421236 w 3343275"/>
              <a:gd name="connsiteY45" fmla="*/ 236920 h 1038071"/>
              <a:gd name="connsiteX46" fmla="*/ 1406627 w 3343275"/>
              <a:gd name="connsiteY46" fmla="*/ 250894 h 1038071"/>
              <a:gd name="connsiteX47" fmla="*/ 1397099 w 3343275"/>
              <a:gd name="connsiteY47" fmla="*/ 247718 h 1038071"/>
              <a:gd name="connsiteX48" fmla="*/ 1377409 w 3343275"/>
              <a:gd name="connsiteY48" fmla="*/ 240731 h 1038071"/>
              <a:gd name="connsiteX49" fmla="*/ 1350096 w 3343275"/>
              <a:gd name="connsiteY49" fmla="*/ 271219 h 1038071"/>
              <a:gd name="connsiteX50" fmla="*/ 1350096 w 3343275"/>
              <a:gd name="connsiteY50" fmla="*/ 271854 h 1038071"/>
              <a:gd name="connsiteX51" fmla="*/ 1378679 w 3343275"/>
              <a:gd name="connsiteY51" fmla="*/ 302978 h 1038071"/>
              <a:gd name="connsiteX52" fmla="*/ 1399640 w 3343275"/>
              <a:gd name="connsiteY52" fmla="*/ 295356 h 1038071"/>
              <a:gd name="connsiteX53" fmla="*/ 1408532 w 3343275"/>
              <a:gd name="connsiteY53" fmla="*/ 292180 h 1038071"/>
              <a:gd name="connsiteX54" fmla="*/ 1421871 w 3343275"/>
              <a:gd name="connsiteY54" fmla="*/ 305518 h 1038071"/>
              <a:gd name="connsiteX55" fmla="*/ 1417425 w 3343275"/>
              <a:gd name="connsiteY55" fmla="*/ 315681 h 1038071"/>
              <a:gd name="connsiteX56" fmla="*/ 1377409 w 3343275"/>
              <a:gd name="connsiteY56" fmla="*/ 330290 h 1038071"/>
              <a:gd name="connsiteX57" fmla="*/ 1318973 w 3343275"/>
              <a:gd name="connsiteY57" fmla="*/ 272489 h 1038071"/>
              <a:gd name="connsiteX58" fmla="*/ 1318973 w 3343275"/>
              <a:gd name="connsiteY58" fmla="*/ 271854 h 1038071"/>
              <a:gd name="connsiteX59" fmla="*/ 1378044 w 3343275"/>
              <a:gd name="connsiteY59" fmla="*/ 213418 h 1038071"/>
              <a:gd name="connsiteX60" fmla="*/ 1490470 w 3343275"/>
              <a:gd name="connsiteY60" fmla="*/ 212783 h 1038071"/>
              <a:gd name="connsiteX61" fmla="*/ 1550811 w 3343275"/>
              <a:gd name="connsiteY61" fmla="*/ 271219 h 1038071"/>
              <a:gd name="connsiteX62" fmla="*/ 1550811 w 3343275"/>
              <a:gd name="connsiteY62" fmla="*/ 271854 h 1038071"/>
              <a:gd name="connsiteX63" fmla="*/ 1489835 w 3343275"/>
              <a:gd name="connsiteY63" fmla="*/ 330290 h 1038071"/>
              <a:gd name="connsiteX64" fmla="*/ 1429493 w 3343275"/>
              <a:gd name="connsiteY64" fmla="*/ 271854 h 1038071"/>
              <a:gd name="connsiteX65" fmla="*/ 1429493 w 3343275"/>
              <a:gd name="connsiteY65" fmla="*/ 271219 h 1038071"/>
              <a:gd name="connsiteX66" fmla="*/ 1490470 w 3343275"/>
              <a:gd name="connsiteY66" fmla="*/ 212783 h 1038071"/>
              <a:gd name="connsiteX67" fmla="*/ 1123339 w 3343275"/>
              <a:gd name="connsiteY67" fmla="*/ 179754 h 1038071"/>
              <a:gd name="connsiteX68" fmla="*/ 1127150 w 3343275"/>
              <a:gd name="connsiteY68" fmla="*/ 179754 h 1038071"/>
              <a:gd name="connsiteX69" fmla="*/ 1141759 w 3343275"/>
              <a:gd name="connsiteY69" fmla="*/ 188011 h 1038071"/>
              <a:gd name="connsiteX70" fmla="*/ 1180505 w 3343275"/>
              <a:gd name="connsiteY70" fmla="*/ 251529 h 1038071"/>
              <a:gd name="connsiteX71" fmla="*/ 1219886 w 3343275"/>
              <a:gd name="connsiteY71" fmla="*/ 188011 h 1038071"/>
              <a:gd name="connsiteX72" fmla="*/ 1234495 w 3343275"/>
              <a:gd name="connsiteY72" fmla="*/ 179754 h 1038071"/>
              <a:gd name="connsiteX73" fmla="*/ 1238306 w 3343275"/>
              <a:gd name="connsiteY73" fmla="*/ 179754 h 1038071"/>
              <a:gd name="connsiteX74" fmla="*/ 1254185 w 3343275"/>
              <a:gd name="connsiteY74" fmla="*/ 195634 h 1038071"/>
              <a:gd name="connsiteX75" fmla="*/ 1254185 w 3343275"/>
              <a:gd name="connsiteY75" fmla="*/ 312505 h 1038071"/>
              <a:gd name="connsiteX76" fmla="*/ 1238306 w 3343275"/>
              <a:gd name="connsiteY76" fmla="*/ 328385 h 1038071"/>
              <a:gd name="connsiteX77" fmla="*/ 1222426 w 3343275"/>
              <a:gd name="connsiteY77" fmla="*/ 312505 h 1038071"/>
              <a:gd name="connsiteX78" fmla="*/ 1222426 w 3343275"/>
              <a:gd name="connsiteY78" fmla="*/ 239460 h 1038071"/>
              <a:gd name="connsiteX79" fmla="*/ 1193844 w 3343275"/>
              <a:gd name="connsiteY79" fmla="*/ 283287 h 1038071"/>
              <a:gd name="connsiteX80" fmla="*/ 1180505 w 3343275"/>
              <a:gd name="connsiteY80" fmla="*/ 291545 h 1038071"/>
              <a:gd name="connsiteX81" fmla="*/ 1167166 w 3343275"/>
              <a:gd name="connsiteY81" fmla="*/ 283287 h 1038071"/>
              <a:gd name="connsiteX82" fmla="*/ 1139219 w 3343275"/>
              <a:gd name="connsiteY82" fmla="*/ 240096 h 1038071"/>
              <a:gd name="connsiteX83" fmla="*/ 1139219 w 3343275"/>
              <a:gd name="connsiteY83" fmla="*/ 313141 h 1038071"/>
              <a:gd name="connsiteX84" fmla="*/ 1123339 w 3343275"/>
              <a:gd name="connsiteY84" fmla="*/ 329020 h 1038071"/>
              <a:gd name="connsiteX85" fmla="*/ 1107460 w 3343275"/>
              <a:gd name="connsiteY85" fmla="*/ 313141 h 1038071"/>
              <a:gd name="connsiteX86" fmla="*/ 1107460 w 3343275"/>
              <a:gd name="connsiteY86" fmla="*/ 195634 h 1038071"/>
              <a:gd name="connsiteX87" fmla="*/ 1123339 w 3343275"/>
              <a:gd name="connsiteY87" fmla="*/ 179754 h 1038071"/>
              <a:gd name="connsiteX88" fmla="*/ 1030604 w 3343275"/>
              <a:gd name="connsiteY88" fmla="*/ 179119 h 1038071"/>
              <a:gd name="connsiteX89" fmla="*/ 1079512 w 3343275"/>
              <a:gd name="connsiteY89" fmla="*/ 193728 h 1038071"/>
              <a:gd name="connsiteX90" fmla="*/ 1085864 w 3343275"/>
              <a:gd name="connsiteY90" fmla="*/ 206431 h 1038071"/>
              <a:gd name="connsiteX91" fmla="*/ 1069985 w 3343275"/>
              <a:gd name="connsiteY91" fmla="*/ 222311 h 1038071"/>
              <a:gd name="connsiteX92" fmla="*/ 1060457 w 3343275"/>
              <a:gd name="connsiteY92" fmla="*/ 219135 h 1038071"/>
              <a:gd name="connsiteX93" fmla="*/ 1030604 w 3343275"/>
              <a:gd name="connsiteY93" fmla="*/ 208337 h 1038071"/>
              <a:gd name="connsiteX94" fmla="*/ 988047 w 3343275"/>
              <a:gd name="connsiteY94" fmla="*/ 254069 h 1038071"/>
              <a:gd name="connsiteX95" fmla="*/ 988047 w 3343275"/>
              <a:gd name="connsiteY95" fmla="*/ 254705 h 1038071"/>
              <a:gd name="connsiteX96" fmla="*/ 1030604 w 3343275"/>
              <a:gd name="connsiteY96" fmla="*/ 301072 h 1038071"/>
              <a:gd name="connsiteX97" fmla="*/ 1062363 w 3343275"/>
              <a:gd name="connsiteY97" fmla="*/ 289639 h 1038071"/>
              <a:gd name="connsiteX98" fmla="*/ 1071890 w 3343275"/>
              <a:gd name="connsiteY98" fmla="*/ 285828 h 1038071"/>
              <a:gd name="connsiteX99" fmla="*/ 1087134 w 3343275"/>
              <a:gd name="connsiteY99" fmla="*/ 300437 h 1038071"/>
              <a:gd name="connsiteX100" fmla="*/ 1081418 w 3343275"/>
              <a:gd name="connsiteY100" fmla="*/ 311870 h 1038071"/>
              <a:gd name="connsiteX101" fmla="*/ 1029334 w 3343275"/>
              <a:gd name="connsiteY101" fmla="*/ 330290 h 1038071"/>
              <a:gd name="connsiteX102" fmla="*/ 953748 w 3343275"/>
              <a:gd name="connsiteY102" fmla="*/ 255975 h 1038071"/>
              <a:gd name="connsiteX103" fmla="*/ 953748 w 3343275"/>
              <a:gd name="connsiteY103" fmla="*/ 255340 h 1038071"/>
              <a:gd name="connsiteX104" fmla="*/ 1030604 w 3343275"/>
              <a:gd name="connsiteY104" fmla="*/ 179119 h 1038071"/>
              <a:gd name="connsiteX105" fmla="*/ 530087 w 3343275"/>
              <a:gd name="connsiteY105" fmla="*/ 175943 h 1038071"/>
              <a:gd name="connsiteX106" fmla="*/ 554224 w 3343275"/>
              <a:gd name="connsiteY106" fmla="*/ 179754 h 1038071"/>
              <a:gd name="connsiteX107" fmla="*/ 564387 w 3343275"/>
              <a:gd name="connsiteY107" fmla="*/ 200715 h 1038071"/>
              <a:gd name="connsiteX108" fmla="*/ 543426 w 3343275"/>
              <a:gd name="connsiteY108" fmla="*/ 211513 h 1038071"/>
              <a:gd name="connsiteX109" fmla="*/ 529452 w 3343275"/>
              <a:gd name="connsiteY109" fmla="*/ 208972 h 1038071"/>
              <a:gd name="connsiteX110" fmla="*/ 484355 w 3343275"/>
              <a:gd name="connsiteY110" fmla="*/ 254069 h 1038071"/>
              <a:gd name="connsiteX111" fmla="*/ 529452 w 3343275"/>
              <a:gd name="connsiteY111" fmla="*/ 299167 h 1038071"/>
              <a:gd name="connsiteX112" fmla="*/ 576455 w 3343275"/>
              <a:gd name="connsiteY112" fmla="*/ 255975 h 1038071"/>
              <a:gd name="connsiteX113" fmla="*/ 600592 w 3343275"/>
              <a:gd name="connsiteY113" fmla="*/ 187376 h 1038071"/>
              <a:gd name="connsiteX114" fmla="*/ 615836 w 3343275"/>
              <a:gd name="connsiteY114" fmla="*/ 176578 h 1038071"/>
              <a:gd name="connsiteX115" fmla="*/ 631715 w 3343275"/>
              <a:gd name="connsiteY115" fmla="*/ 187376 h 1038071"/>
              <a:gd name="connsiteX116" fmla="*/ 660298 w 3343275"/>
              <a:gd name="connsiteY116" fmla="*/ 260421 h 1038071"/>
              <a:gd name="connsiteX117" fmla="*/ 688881 w 3343275"/>
              <a:gd name="connsiteY117" fmla="*/ 187376 h 1038071"/>
              <a:gd name="connsiteX118" fmla="*/ 704125 w 3343275"/>
              <a:gd name="connsiteY118" fmla="*/ 177213 h 1038071"/>
              <a:gd name="connsiteX119" fmla="*/ 719369 w 3343275"/>
              <a:gd name="connsiteY119" fmla="*/ 188011 h 1038071"/>
              <a:gd name="connsiteX120" fmla="*/ 760020 w 3343275"/>
              <a:gd name="connsiteY120" fmla="*/ 301707 h 1038071"/>
              <a:gd name="connsiteX121" fmla="*/ 749857 w 3343275"/>
              <a:gd name="connsiteY121" fmla="*/ 322668 h 1038071"/>
              <a:gd name="connsiteX122" fmla="*/ 728897 w 3343275"/>
              <a:gd name="connsiteY122" fmla="*/ 312505 h 1038071"/>
              <a:gd name="connsiteX123" fmla="*/ 702855 w 3343275"/>
              <a:gd name="connsiteY123" fmla="*/ 240096 h 1038071"/>
              <a:gd name="connsiteX124" fmla="*/ 674907 w 3343275"/>
              <a:gd name="connsiteY124" fmla="*/ 311870 h 1038071"/>
              <a:gd name="connsiteX125" fmla="*/ 659663 w 3343275"/>
              <a:gd name="connsiteY125" fmla="*/ 322033 h 1038071"/>
              <a:gd name="connsiteX126" fmla="*/ 644419 w 3343275"/>
              <a:gd name="connsiteY126" fmla="*/ 311235 h 1038071"/>
              <a:gd name="connsiteX127" fmla="*/ 616471 w 3343275"/>
              <a:gd name="connsiteY127" fmla="*/ 240096 h 1038071"/>
              <a:gd name="connsiteX128" fmla="*/ 606943 w 3343275"/>
              <a:gd name="connsiteY128" fmla="*/ 266773 h 1038071"/>
              <a:gd name="connsiteX129" fmla="*/ 530087 w 3343275"/>
              <a:gd name="connsiteY129" fmla="*/ 332196 h 1038071"/>
              <a:gd name="connsiteX130" fmla="*/ 451961 w 3343275"/>
              <a:gd name="connsiteY130" fmla="*/ 254069 h 1038071"/>
              <a:gd name="connsiteX131" fmla="*/ 530087 w 3343275"/>
              <a:gd name="connsiteY131" fmla="*/ 175943 h 1038071"/>
              <a:gd name="connsiteX132" fmla="*/ 627268 w 3343275"/>
              <a:gd name="connsiteY132" fmla="*/ 20961 h 1038071"/>
              <a:gd name="connsiteX133" fmla="*/ 394160 w 3343275"/>
              <a:gd name="connsiteY133" fmla="*/ 254069 h 1038071"/>
              <a:gd name="connsiteX134" fmla="*/ 627268 w 3343275"/>
              <a:gd name="connsiteY134" fmla="*/ 487178 h 1038071"/>
              <a:gd name="connsiteX135" fmla="*/ 860377 w 3343275"/>
              <a:gd name="connsiteY135" fmla="*/ 254069 h 1038071"/>
              <a:gd name="connsiteX136" fmla="*/ 627268 w 3343275"/>
              <a:gd name="connsiteY136" fmla="*/ 20961 h 1038071"/>
              <a:gd name="connsiteX137" fmla="*/ 627268 w 3343275"/>
              <a:gd name="connsiteY137" fmla="*/ 0 h 1038071"/>
              <a:gd name="connsiteX138" fmla="*/ 881338 w 3343275"/>
              <a:gd name="connsiteY138" fmla="*/ 254069 h 1038071"/>
              <a:gd name="connsiteX139" fmla="*/ 627268 w 3343275"/>
              <a:gd name="connsiteY139" fmla="*/ 508139 h 1038071"/>
              <a:gd name="connsiteX140" fmla="*/ 373199 w 3343275"/>
              <a:gd name="connsiteY140" fmla="*/ 254069 h 1038071"/>
              <a:gd name="connsiteX141" fmla="*/ 627268 w 3343275"/>
              <a:gd name="connsiteY141" fmla="*/ 0 h 1038071"/>
              <a:gd name="connsiteX142" fmla="*/ 0 w 3343275"/>
              <a:gd name="connsiteY142" fmla="*/ 1038071 h 1038071"/>
              <a:gd name="connsiteX143" fmla="*/ 195262 w 3343275"/>
              <a:gd name="connsiteY143" fmla="*/ 855508 h 1038071"/>
              <a:gd name="connsiteX144" fmla="*/ 3343275 w 3343275"/>
              <a:gd name="connsiteY144" fmla="*/ 1038071 h 1038071"/>
              <a:gd name="connsiteX145" fmla="*/ 0 w 3343275"/>
              <a:gd name="connsiteY145" fmla="*/ 1038071 h 1038071"/>
              <a:gd name="connsiteX0" fmla="*/ 1095763 w 3148013"/>
              <a:gd name="connsiteY0" fmla="*/ 292815 h 1038071"/>
              <a:gd name="connsiteX1" fmla="*/ 1114183 w 3148013"/>
              <a:gd name="connsiteY1" fmla="*/ 310600 h 1038071"/>
              <a:gd name="connsiteX2" fmla="*/ 1114183 w 3148013"/>
              <a:gd name="connsiteY2" fmla="*/ 311235 h 1038071"/>
              <a:gd name="connsiteX3" fmla="*/ 1095763 w 3148013"/>
              <a:gd name="connsiteY3" fmla="*/ 329020 h 1038071"/>
              <a:gd name="connsiteX4" fmla="*/ 1077343 w 3148013"/>
              <a:gd name="connsiteY4" fmla="*/ 310600 h 1038071"/>
              <a:gd name="connsiteX5" fmla="*/ 1095763 w 3148013"/>
              <a:gd name="connsiteY5" fmla="*/ 292815 h 1038071"/>
              <a:gd name="connsiteX6" fmla="*/ 603504 w 3148013"/>
              <a:gd name="connsiteY6" fmla="*/ 285828 h 1038071"/>
              <a:gd name="connsiteX7" fmla="*/ 621924 w 3148013"/>
              <a:gd name="connsiteY7" fmla="*/ 304248 h 1038071"/>
              <a:gd name="connsiteX8" fmla="*/ 603504 w 3148013"/>
              <a:gd name="connsiteY8" fmla="*/ 322668 h 1038071"/>
              <a:gd name="connsiteX9" fmla="*/ 585084 w 3148013"/>
              <a:gd name="connsiteY9" fmla="*/ 304248 h 1038071"/>
              <a:gd name="connsiteX10" fmla="*/ 603504 w 3148013"/>
              <a:gd name="connsiteY10" fmla="*/ 285828 h 1038071"/>
              <a:gd name="connsiteX11" fmla="*/ 1293937 w 3148013"/>
              <a:gd name="connsiteY11" fmla="*/ 240096 h 1038071"/>
              <a:gd name="connsiteX12" fmla="*/ 1264719 w 3148013"/>
              <a:gd name="connsiteY12" fmla="*/ 270584 h 1038071"/>
              <a:gd name="connsiteX13" fmla="*/ 1264719 w 3148013"/>
              <a:gd name="connsiteY13" fmla="*/ 271219 h 1038071"/>
              <a:gd name="connsiteX14" fmla="*/ 1294573 w 3148013"/>
              <a:gd name="connsiteY14" fmla="*/ 302343 h 1038071"/>
              <a:gd name="connsiteX15" fmla="*/ 1323790 w 3148013"/>
              <a:gd name="connsiteY15" fmla="*/ 271854 h 1038071"/>
              <a:gd name="connsiteX16" fmla="*/ 1323790 w 3148013"/>
              <a:gd name="connsiteY16" fmla="*/ 271219 h 1038071"/>
              <a:gd name="connsiteX17" fmla="*/ 1293937 w 3148013"/>
              <a:gd name="connsiteY17" fmla="*/ 240096 h 1038071"/>
              <a:gd name="connsiteX18" fmla="*/ 1434947 w 3148013"/>
              <a:gd name="connsiteY18" fmla="*/ 213418 h 1038071"/>
              <a:gd name="connsiteX19" fmla="*/ 1466705 w 3148013"/>
              <a:gd name="connsiteY19" fmla="*/ 231203 h 1038071"/>
              <a:gd name="connsiteX20" fmla="*/ 1503545 w 3148013"/>
              <a:gd name="connsiteY20" fmla="*/ 213418 h 1038071"/>
              <a:gd name="connsiteX21" fmla="*/ 1541655 w 3148013"/>
              <a:gd name="connsiteY21" fmla="*/ 254705 h 1038071"/>
              <a:gd name="connsiteX22" fmla="*/ 1541655 w 3148013"/>
              <a:gd name="connsiteY22" fmla="*/ 313141 h 1038071"/>
              <a:gd name="connsiteX23" fmla="*/ 1525776 w 3148013"/>
              <a:gd name="connsiteY23" fmla="*/ 329020 h 1038071"/>
              <a:gd name="connsiteX24" fmla="*/ 1509896 w 3148013"/>
              <a:gd name="connsiteY24" fmla="*/ 313141 h 1038071"/>
              <a:gd name="connsiteX25" fmla="*/ 1509896 w 3148013"/>
              <a:gd name="connsiteY25" fmla="*/ 264867 h 1038071"/>
              <a:gd name="connsiteX26" fmla="*/ 1491476 w 3148013"/>
              <a:gd name="connsiteY26" fmla="*/ 242001 h 1038071"/>
              <a:gd name="connsiteX27" fmla="*/ 1472421 w 3148013"/>
              <a:gd name="connsiteY27" fmla="*/ 264867 h 1038071"/>
              <a:gd name="connsiteX28" fmla="*/ 1472421 w 3148013"/>
              <a:gd name="connsiteY28" fmla="*/ 313141 h 1038071"/>
              <a:gd name="connsiteX29" fmla="*/ 1456543 w 3148013"/>
              <a:gd name="connsiteY29" fmla="*/ 329020 h 1038071"/>
              <a:gd name="connsiteX30" fmla="*/ 1440662 w 3148013"/>
              <a:gd name="connsiteY30" fmla="*/ 313141 h 1038071"/>
              <a:gd name="connsiteX31" fmla="*/ 1440662 w 3148013"/>
              <a:gd name="connsiteY31" fmla="*/ 264867 h 1038071"/>
              <a:gd name="connsiteX32" fmla="*/ 1422242 w 3148013"/>
              <a:gd name="connsiteY32" fmla="*/ 242001 h 1038071"/>
              <a:gd name="connsiteX33" fmla="*/ 1403187 w 3148013"/>
              <a:gd name="connsiteY33" fmla="*/ 264867 h 1038071"/>
              <a:gd name="connsiteX34" fmla="*/ 1403187 w 3148013"/>
              <a:gd name="connsiteY34" fmla="*/ 313141 h 1038071"/>
              <a:gd name="connsiteX35" fmla="*/ 1387308 w 3148013"/>
              <a:gd name="connsiteY35" fmla="*/ 329020 h 1038071"/>
              <a:gd name="connsiteX36" fmla="*/ 1371429 w 3148013"/>
              <a:gd name="connsiteY36" fmla="*/ 313141 h 1038071"/>
              <a:gd name="connsiteX37" fmla="*/ 1370158 w 3148013"/>
              <a:gd name="connsiteY37" fmla="*/ 313141 h 1038071"/>
              <a:gd name="connsiteX38" fmla="*/ 1370158 w 3148013"/>
              <a:gd name="connsiteY38" fmla="*/ 229933 h 1038071"/>
              <a:gd name="connsiteX39" fmla="*/ 1386038 w 3148013"/>
              <a:gd name="connsiteY39" fmla="*/ 214054 h 1038071"/>
              <a:gd name="connsiteX40" fmla="*/ 1401917 w 3148013"/>
              <a:gd name="connsiteY40" fmla="*/ 229933 h 1038071"/>
              <a:gd name="connsiteX41" fmla="*/ 1401917 w 3148013"/>
              <a:gd name="connsiteY41" fmla="*/ 231203 h 1038071"/>
              <a:gd name="connsiteX42" fmla="*/ 1434947 w 3148013"/>
              <a:gd name="connsiteY42" fmla="*/ 213418 h 1038071"/>
              <a:gd name="connsiteX43" fmla="*/ 1182782 w 3148013"/>
              <a:gd name="connsiteY43" fmla="*/ 213418 h 1038071"/>
              <a:gd name="connsiteX44" fmla="*/ 1220892 w 3148013"/>
              <a:gd name="connsiteY44" fmla="*/ 226122 h 1038071"/>
              <a:gd name="connsiteX45" fmla="*/ 1225974 w 3148013"/>
              <a:gd name="connsiteY45" fmla="*/ 236920 h 1038071"/>
              <a:gd name="connsiteX46" fmla="*/ 1211365 w 3148013"/>
              <a:gd name="connsiteY46" fmla="*/ 250894 h 1038071"/>
              <a:gd name="connsiteX47" fmla="*/ 1201837 w 3148013"/>
              <a:gd name="connsiteY47" fmla="*/ 247718 h 1038071"/>
              <a:gd name="connsiteX48" fmla="*/ 1182147 w 3148013"/>
              <a:gd name="connsiteY48" fmla="*/ 240731 h 1038071"/>
              <a:gd name="connsiteX49" fmla="*/ 1154834 w 3148013"/>
              <a:gd name="connsiteY49" fmla="*/ 271219 h 1038071"/>
              <a:gd name="connsiteX50" fmla="*/ 1154834 w 3148013"/>
              <a:gd name="connsiteY50" fmla="*/ 271854 h 1038071"/>
              <a:gd name="connsiteX51" fmla="*/ 1183417 w 3148013"/>
              <a:gd name="connsiteY51" fmla="*/ 302978 h 1038071"/>
              <a:gd name="connsiteX52" fmla="*/ 1204378 w 3148013"/>
              <a:gd name="connsiteY52" fmla="*/ 295356 h 1038071"/>
              <a:gd name="connsiteX53" fmla="*/ 1213270 w 3148013"/>
              <a:gd name="connsiteY53" fmla="*/ 292180 h 1038071"/>
              <a:gd name="connsiteX54" fmla="*/ 1226609 w 3148013"/>
              <a:gd name="connsiteY54" fmla="*/ 305518 h 1038071"/>
              <a:gd name="connsiteX55" fmla="*/ 1222163 w 3148013"/>
              <a:gd name="connsiteY55" fmla="*/ 315681 h 1038071"/>
              <a:gd name="connsiteX56" fmla="*/ 1182147 w 3148013"/>
              <a:gd name="connsiteY56" fmla="*/ 330290 h 1038071"/>
              <a:gd name="connsiteX57" fmla="*/ 1123711 w 3148013"/>
              <a:gd name="connsiteY57" fmla="*/ 272489 h 1038071"/>
              <a:gd name="connsiteX58" fmla="*/ 1123711 w 3148013"/>
              <a:gd name="connsiteY58" fmla="*/ 271854 h 1038071"/>
              <a:gd name="connsiteX59" fmla="*/ 1182782 w 3148013"/>
              <a:gd name="connsiteY59" fmla="*/ 213418 h 1038071"/>
              <a:gd name="connsiteX60" fmla="*/ 1295208 w 3148013"/>
              <a:gd name="connsiteY60" fmla="*/ 212783 h 1038071"/>
              <a:gd name="connsiteX61" fmla="*/ 1355549 w 3148013"/>
              <a:gd name="connsiteY61" fmla="*/ 271219 h 1038071"/>
              <a:gd name="connsiteX62" fmla="*/ 1355549 w 3148013"/>
              <a:gd name="connsiteY62" fmla="*/ 271854 h 1038071"/>
              <a:gd name="connsiteX63" fmla="*/ 1294573 w 3148013"/>
              <a:gd name="connsiteY63" fmla="*/ 330290 h 1038071"/>
              <a:gd name="connsiteX64" fmla="*/ 1234231 w 3148013"/>
              <a:gd name="connsiteY64" fmla="*/ 271854 h 1038071"/>
              <a:gd name="connsiteX65" fmla="*/ 1234231 w 3148013"/>
              <a:gd name="connsiteY65" fmla="*/ 271219 h 1038071"/>
              <a:gd name="connsiteX66" fmla="*/ 1295208 w 3148013"/>
              <a:gd name="connsiteY66" fmla="*/ 212783 h 1038071"/>
              <a:gd name="connsiteX67" fmla="*/ 928077 w 3148013"/>
              <a:gd name="connsiteY67" fmla="*/ 179754 h 1038071"/>
              <a:gd name="connsiteX68" fmla="*/ 931888 w 3148013"/>
              <a:gd name="connsiteY68" fmla="*/ 179754 h 1038071"/>
              <a:gd name="connsiteX69" fmla="*/ 946497 w 3148013"/>
              <a:gd name="connsiteY69" fmla="*/ 188011 h 1038071"/>
              <a:gd name="connsiteX70" fmla="*/ 985243 w 3148013"/>
              <a:gd name="connsiteY70" fmla="*/ 251529 h 1038071"/>
              <a:gd name="connsiteX71" fmla="*/ 1024624 w 3148013"/>
              <a:gd name="connsiteY71" fmla="*/ 188011 h 1038071"/>
              <a:gd name="connsiteX72" fmla="*/ 1039233 w 3148013"/>
              <a:gd name="connsiteY72" fmla="*/ 179754 h 1038071"/>
              <a:gd name="connsiteX73" fmla="*/ 1043044 w 3148013"/>
              <a:gd name="connsiteY73" fmla="*/ 179754 h 1038071"/>
              <a:gd name="connsiteX74" fmla="*/ 1058923 w 3148013"/>
              <a:gd name="connsiteY74" fmla="*/ 195634 h 1038071"/>
              <a:gd name="connsiteX75" fmla="*/ 1058923 w 3148013"/>
              <a:gd name="connsiteY75" fmla="*/ 312505 h 1038071"/>
              <a:gd name="connsiteX76" fmla="*/ 1043044 w 3148013"/>
              <a:gd name="connsiteY76" fmla="*/ 328385 h 1038071"/>
              <a:gd name="connsiteX77" fmla="*/ 1027164 w 3148013"/>
              <a:gd name="connsiteY77" fmla="*/ 312505 h 1038071"/>
              <a:gd name="connsiteX78" fmla="*/ 1027164 w 3148013"/>
              <a:gd name="connsiteY78" fmla="*/ 239460 h 1038071"/>
              <a:gd name="connsiteX79" fmla="*/ 998582 w 3148013"/>
              <a:gd name="connsiteY79" fmla="*/ 283287 h 1038071"/>
              <a:gd name="connsiteX80" fmla="*/ 985243 w 3148013"/>
              <a:gd name="connsiteY80" fmla="*/ 291545 h 1038071"/>
              <a:gd name="connsiteX81" fmla="*/ 971904 w 3148013"/>
              <a:gd name="connsiteY81" fmla="*/ 283287 h 1038071"/>
              <a:gd name="connsiteX82" fmla="*/ 943957 w 3148013"/>
              <a:gd name="connsiteY82" fmla="*/ 240096 h 1038071"/>
              <a:gd name="connsiteX83" fmla="*/ 943957 w 3148013"/>
              <a:gd name="connsiteY83" fmla="*/ 313141 h 1038071"/>
              <a:gd name="connsiteX84" fmla="*/ 928077 w 3148013"/>
              <a:gd name="connsiteY84" fmla="*/ 329020 h 1038071"/>
              <a:gd name="connsiteX85" fmla="*/ 912198 w 3148013"/>
              <a:gd name="connsiteY85" fmla="*/ 313141 h 1038071"/>
              <a:gd name="connsiteX86" fmla="*/ 912198 w 3148013"/>
              <a:gd name="connsiteY86" fmla="*/ 195634 h 1038071"/>
              <a:gd name="connsiteX87" fmla="*/ 928077 w 3148013"/>
              <a:gd name="connsiteY87" fmla="*/ 179754 h 1038071"/>
              <a:gd name="connsiteX88" fmla="*/ 835342 w 3148013"/>
              <a:gd name="connsiteY88" fmla="*/ 179119 h 1038071"/>
              <a:gd name="connsiteX89" fmla="*/ 884250 w 3148013"/>
              <a:gd name="connsiteY89" fmla="*/ 193728 h 1038071"/>
              <a:gd name="connsiteX90" fmla="*/ 890602 w 3148013"/>
              <a:gd name="connsiteY90" fmla="*/ 206431 h 1038071"/>
              <a:gd name="connsiteX91" fmla="*/ 874723 w 3148013"/>
              <a:gd name="connsiteY91" fmla="*/ 222311 h 1038071"/>
              <a:gd name="connsiteX92" fmla="*/ 865195 w 3148013"/>
              <a:gd name="connsiteY92" fmla="*/ 219135 h 1038071"/>
              <a:gd name="connsiteX93" fmla="*/ 835342 w 3148013"/>
              <a:gd name="connsiteY93" fmla="*/ 208337 h 1038071"/>
              <a:gd name="connsiteX94" fmla="*/ 792785 w 3148013"/>
              <a:gd name="connsiteY94" fmla="*/ 254069 h 1038071"/>
              <a:gd name="connsiteX95" fmla="*/ 792785 w 3148013"/>
              <a:gd name="connsiteY95" fmla="*/ 254705 h 1038071"/>
              <a:gd name="connsiteX96" fmla="*/ 835342 w 3148013"/>
              <a:gd name="connsiteY96" fmla="*/ 301072 h 1038071"/>
              <a:gd name="connsiteX97" fmla="*/ 867101 w 3148013"/>
              <a:gd name="connsiteY97" fmla="*/ 289639 h 1038071"/>
              <a:gd name="connsiteX98" fmla="*/ 876628 w 3148013"/>
              <a:gd name="connsiteY98" fmla="*/ 285828 h 1038071"/>
              <a:gd name="connsiteX99" fmla="*/ 891872 w 3148013"/>
              <a:gd name="connsiteY99" fmla="*/ 300437 h 1038071"/>
              <a:gd name="connsiteX100" fmla="*/ 886156 w 3148013"/>
              <a:gd name="connsiteY100" fmla="*/ 311870 h 1038071"/>
              <a:gd name="connsiteX101" fmla="*/ 834072 w 3148013"/>
              <a:gd name="connsiteY101" fmla="*/ 330290 h 1038071"/>
              <a:gd name="connsiteX102" fmla="*/ 758486 w 3148013"/>
              <a:gd name="connsiteY102" fmla="*/ 255975 h 1038071"/>
              <a:gd name="connsiteX103" fmla="*/ 758486 w 3148013"/>
              <a:gd name="connsiteY103" fmla="*/ 255340 h 1038071"/>
              <a:gd name="connsiteX104" fmla="*/ 835342 w 3148013"/>
              <a:gd name="connsiteY104" fmla="*/ 179119 h 1038071"/>
              <a:gd name="connsiteX105" fmla="*/ 334825 w 3148013"/>
              <a:gd name="connsiteY105" fmla="*/ 175943 h 1038071"/>
              <a:gd name="connsiteX106" fmla="*/ 358962 w 3148013"/>
              <a:gd name="connsiteY106" fmla="*/ 179754 h 1038071"/>
              <a:gd name="connsiteX107" fmla="*/ 369125 w 3148013"/>
              <a:gd name="connsiteY107" fmla="*/ 200715 h 1038071"/>
              <a:gd name="connsiteX108" fmla="*/ 348164 w 3148013"/>
              <a:gd name="connsiteY108" fmla="*/ 211513 h 1038071"/>
              <a:gd name="connsiteX109" fmla="*/ 334190 w 3148013"/>
              <a:gd name="connsiteY109" fmla="*/ 208972 h 1038071"/>
              <a:gd name="connsiteX110" fmla="*/ 289093 w 3148013"/>
              <a:gd name="connsiteY110" fmla="*/ 254069 h 1038071"/>
              <a:gd name="connsiteX111" fmla="*/ 334190 w 3148013"/>
              <a:gd name="connsiteY111" fmla="*/ 299167 h 1038071"/>
              <a:gd name="connsiteX112" fmla="*/ 381193 w 3148013"/>
              <a:gd name="connsiteY112" fmla="*/ 255975 h 1038071"/>
              <a:gd name="connsiteX113" fmla="*/ 405330 w 3148013"/>
              <a:gd name="connsiteY113" fmla="*/ 187376 h 1038071"/>
              <a:gd name="connsiteX114" fmla="*/ 420574 w 3148013"/>
              <a:gd name="connsiteY114" fmla="*/ 176578 h 1038071"/>
              <a:gd name="connsiteX115" fmla="*/ 436453 w 3148013"/>
              <a:gd name="connsiteY115" fmla="*/ 187376 h 1038071"/>
              <a:gd name="connsiteX116" fmla="*/ 465036 w 3148013"/>
              <a:gd name="connsiteY116" fmla="*/ 260421 h 1038071"/>
              <a:gd name="connsiteX117" fmla="*/ 493619 w 3148013"/>
              <a:gd name="connsiteY117" fmla="*/ 187376 h 1038071"/>
              <a:gd name="connsiteX118" fmla="*/ 508863 w 3148013"/>
              <a:gd name="connsiteY118" fmla="*/ 177213 h 1038071"/>
              <a:gd name="connsiteX119" fmla="*/ 524107 w 3148013"/>
              <a:gd name="connsiteY119" fmla="*/ 188011 h 1038071"/>
              <a:gd name="connsiteX120" fmla="*/ 564758 w 3148013"/>
              <a:gd name="connsiteY120" fmla="*/ 301707 h 1038071"/>
              <a:gd name="connsiteX121" fmla="*/ 554595 w 3148013"/>
              <a:gd name="connsiteY121" fmla="*/ 322668 h 1038071"/>
              <a:gd name="connsiteX122" fmla="*/ 533635 w 3148013"/>
              <a:gd name="connsiteY122" fmla="*/ 312505 h 1038071"/>
              <a:gd name="connsiteX123" fmla="*/ 507593 w 3148013"/>
              <a:gd name="connsiteY123" fmla="*/ 240096 h 1038071"/>
              <a:gd name="connsiteX124" fmla="*/ 479645 w 3148013"/>
              <a:gd name="connsiteY124" fmla="*/ 311870 h 1038071"/>
              <a:gd name="connsiteX125" fmla="*/ 464401 w 3148013"/>
              <a:gd name="connsiteY125" fmla="*/ 322033 h 1038071"/>
              <a:gd name="connsiteX126" fmla="*/ 449157 w 3148013"/>
              <a:gd name="connsiteY126" fmla="*/ 311235 h 1038071"/>
              <a:gd name="connsiteX127" fmla="*/ 421209 w 3148013"/>
              <a:gd name="connsiteY127" fmla="*/ 240096 h 1038071"/>
              <a:gd name="connsiteX128" fmla="*/ 411681 w 3148013"/>
              <a:gd name="connsiteY128" fmla="*/ 266773 h 1038071"/>
              <a:gd name="connsiteX129" fmla="*/ 334825 w 3148013"/>
              <a:gd name="connsiteY129" fmla="*/ 332196 h 1038071"/>
              <a:gd name="connsiteX130" fmla="*/ 256699 w 3148013"/>
              <a:gd name="connsiteY130" fmla="*/ 254069 h 1038071"/>
              <a:gd name="connsiteX131" fmla="*/ 334825 w 3148013"/>
              <a:gd name="connsiteY131" fmla="*/ 175943 h 1038071"/>
              <a:gd name="connsiteX132" fmla="*/ 432006 w 3148013"/>
              <a:gd name="connsiteY132" fmla="*/ 20961 h 1038071"/>
              <a:gd name="connsiteX133" fmla="*/ 198898 w 3148013"/>
              <a:gd name="connsiteY133" fmla="*/ 254069 h 1038071"/>
              <a:gd name="connsiteX134" fmla="*/ 432006 w 3148013"/>
              <a:gd name="connsiteY134" fmla="*/ 487178 h 1038071"/>
              <a:gd name="connsiteX135" fmla="*/ 665115 w 3148013"/>
              <a:gd name="connsiteY135" fmla="*/ 254069 h 1038071"/>
              <a:gd name="connsiteX136" fmla="*/ 432006 w 3148013"/>
              <a:gd name="connsiteY136" fmla="*/ 20961 h 1038071"/>
              <a:gd name="connsiteX137" fmla="*/ 432006 w 3148013"/>
              <a:gd name="connsiteY137" fmla="*/ 0 h 1038071"/>
              <a:gd name="connsiteX138" fmla="*/ 686076 w 3148013"/>
              <a:gd name="connsiteY138" fmla="*/ 254069 h 1038071"/>
              <a:gd name="connsiteX139" fmla="*/ 432006 w 3148013"/>
              <a:gd name="connsiteY139" fmla="*/ 508139 h 1038071"/>
              <a:gd name="connsiteX140" fmla="*/ 177937 w 3148013"/>
              <a:gd name="connsiteY140" fmla="*/ 254069 h 1038071"/>
              <a:gd name="connsiteX141" fmla="*/ 432006 w 3148013"/>
              <a:gd name="connsiteY141" fmla="*/ 0 h 1038071"/>
              <a:gd name="connsiteX142" fmla="*/ 3148013 w 3148013"/>
              <a:gd name="connsiteY142" fmla="*/ 1038071 h 1038071"/>
              <a:gd name="connsiteX143" fmla="*/ 0 w 3148013"/>
              <a:gd name="connsiteY143" fmla="*/ 855508 h 1038071"/>
              <a:gd name="connsiteX144" fmla="*/ 3148013 w 3148013"/>
              <a:gd name="connsiteY144" fmla="*/ 1038071 h 1038071"/>
              <a:gd name="connsiteX0" fmla="*/ 917826 w 1363718"/>
              <a:gd name="connsiteY0" fmla="*/ 292815 h 508139"/>
              <a:gd name="connsiteX1" fmla="*/ 936246 w 1363718"/>
              <a:gd name="connsiteY1" fmla="*/ 310600 h 508139"/>
              <a:gd name="connsiteX2" fmla="*/ 936246 w 1363718"/>
              <a:gd name="connsiteY2" fmla="*/ 311235 h 508139"/>
              <a:gd name="connsiteX3" fmla="*/ 917826 w 1363718"/>
              <a:gd name="connsiteY3" fmla="*/ 329020 h 508139"/>
              <a:gd name="connsiteX4" fmla="*/ 899406 w 1363718"/>
              <a:gd name="connsiteY4" fmla="*/ 310600 h 508139"/>
              <a:gd name="connsiteX5" fmla="*/ 917826 w 1363718"/>
              <a:gd name="connsiteY5" fmla="*/ 292815 h 508139"/>
              <a:gd name="connsiteX6" fmla="*/ 425567 w 1363718"/>
              <a:gd name="connsiteY6" fmla="*/ 285828 h 508139"/>
              <a:gd name="connsiteX7" fmla="*/ 443987 w 1363718"/>
              <a:gd name="connsiteY7" fmla="*/ 304248 h 508139"/>
              <a:gd name="connsiteX8" fmla="*/ 425567 w 1363718"/>
              <a:gd name="connsiteY8" fmla="*/ 322668 h 508139"/>
              <a:gd name="connsiteX9" fmla="*/ 407147 w 1363718"/>
              <a:gd name="connsiteY9" fmla="*/ 304248 h 508139"/>
              <a:gd name="connsiteX10" fmla="*/ 425567 w 1363718"/>
              <a:gd name="connsiteY10" fmla="*/ 285828 h 508139"/>
              <a:gd name="connsiteX11" fmla="*/ 1116000 w 1363718"/>
              <a:gd name="connsiteY11" fmla="*/ 240096 h 508139"/>
              <a:gd name="connsiteX12" fmla="*/ 1086782 w 1363718"/>
              <a:gd name="connsiteY12" fmla="*/ 270584 h 508139"/>
              <a:gd name="connsiteX13" fmla="*/ 1086782 w 1363718"/>
              <a:gd name="connsiteY13" fmla="*/ 271219 h 508139"/>
              <a:gd name="connsiteX14" fmla="*/ 1116636 w 1363718"/>
              <a:gd name="connsiteY14" fmla="*/ 302343 h 508139"/>
              <a:gd name="connsiteX15" fmla="*/ 1145853 w 1363718"/>
              <a:gd name="connsiteY15" fmla="*/ 271854 h 508139"/>
              <a:gd name="connsiteX16" fmla="*/ 1145853 w 1363718"/>
              <a:gd name="connsiteY16" fmla="*/ 271219 h 508139"/>
              <a:gd name="connsiteX17" fmla="*/ 1116000 w 1363718"/>
              <a:gd name="connsiteY17" fmla="*/ 240096 h 508139"/>
              <a:gd name="connsiteX18" fmla="*/ 1257010 w 1363718"/>
              <a:gd name="connsiteY18" fmla="*/ 213418 h 508139"/>
              <a:gd name="connsiteX19" fmla="*/ 1288768 w 1363718"/>
              <a:gd name="connsiteY19" fmla="*/ 231203 h 508139"/>
              <a:gd name="connsiteX20" fmla="*/ 1325608 w 1363718"/>
              <a:gd name="connsiteY20" fmla="*/ 213418 h 508139"/>
              <a:gd name="connsiteX21" fmla="*/ 1363718 w 1363718"/>
              <a:gd name="connsiteY21" fmla="*/ 254705 h 508139"/>
              <a:gd name="connsiteX22" fmla="*/ 1363718 w 1363718"/>
              <a:gd name="connsiteY22" fmla="*/ 313141 h 508139"/>
              <a:gd name="connsiteX23" fmla="*/ 1347839 w 1363718"/>
              <a:gd name="connsiteY23" fmla="*/ 329020 h 508139"/>
              <a:gd name="connsiteX24" fmla="*/ 1331959 w 1363718"/>
              <a:gd name="connsiteY24" fmla="*/ 313141 h 508139"/>
              <a:gd name="connsiteX25" fmla="*/ 1331959 w 1363718"/>
              <a:gd name="connsiteY25" fmla="*/ 264867 h 508139"/>
              <a:gd name="connsiteX26" fmla="*/ 1313539 w 1363718"/>
              <a:gd name="connsiteY26" fmla="*/ 242001 h 508139"/>
              <a:gd name="connsiteX27" fmla="*/ 1294484 w 1363718"/>
              <a:gd name="connsiteY27" fmla="*/ 264867 h 508139"/>
              <a:gd name="connsiteX28" fmla="*/ 1294484 w 1363718"/>
              <a:gd name="connsiteY28" fmla="*/ 313141 h 508139"/>
              <a:gd name="connsiteX29" fmla="*/ 1278606 w 1363718"/>
              <a:gd name="connsiteY29" fmla="*/ 329020 h 508139"/>
              <a:gd name="connsiteX30" fmla="*/ 1262725 w 1363718"/>
              <a:gd name="connsiteY30" fmla="*/ 313141 h 508139"/>
              <a:gd name="connsiteX31" fmla="*/ 1262725 w 1363718"/>
              <a:gd name="connsiteY31" fmla="*/ 264867 h 508139"/>
              <a:gd name="connsiteX32" fmla="*/ 1244305 w 1363718"/>
              <a:gd name="connsiteY32" fmla="*/ 242001 h 508139"/>
              <a:gd name="connsiteX33" fmla="*/ 1225250 w 1363718"/>
              <a:gd name="connsiteY33" fmla="*/ 264867 h 508139"/>
              <a:gd name="connsiteX34" fmla="*/ 1225250 w 1363718"/>
              <a:gd name="connsiteY34" fmla="*/ 313141 h 508139"/>
              <a:gd name="connsiteX35" fmla="*/ 1209371 w 1363718"/>
              <a:gd name="connsiteY35" fmla="*/ 329020 h 508139"/>
              <a:gd name="connsiteX36" fmla="*/ 1193492 w 1363718"/>
              <a:gd name="connsiteY36" fmla="*/ 313141 h 508139"/>
              <a:gd name="connsiteX37" fmla="*/ 1192221 w 1363718"/>
              <a:gd name="connsiteY37" fmla="*/ 313141 h 508139"/>
              <a:gd name="connsiteX38" fmla="*/ 1192221 w 1363718"/>
              <a:gd name="connsiteY38" fmla="*/ 229933 h 508139"/>
              <a:gd name="connsiteX39" fmla="*/ 1208101 w 1363718"/>
              <a:gd name="connsiteY39" fmla="*/ 214054 h 508139"/>
              <a:gd name="connsiteX40" fmla="*/ 1223980 w 1363718"/>
              <a:gd name="connsiteY40" fmla="*/ 229933 h 508139"/>
              <a:gd name="connsiteX41" fmla="*/ 1223980 w 1363718"/>
              <a:gd name="connsiteY41" fmla="*/ 231203 h 508139"/>
              <a:gd name="connsiteX42" fmla="*/ 1257010 w 1363718"/>
              <a:gd name="connsiteY42" fmla="*/ 213418 h 508139"/>
              <a:gd name="connsiteX43" fmla="*/ 1004845 w 1363718"/>
              <a:gd name="connsiteY43" fmla="*/ 213418 h 508139"/>
              <a:gd name="connsiteX44" fmla="*/ 1042955 w 1363718"/>
              <a:gd name="connsiteY44" fmla="*/ 226122 h 508139"/>
              <a:gd name="connsiteX45" fmla="*/ 1048037 w 1363718"/>
              <a:gd name="connsiteY45" fmla="*/ 236920 h 508139"/>
              <a:gd name="connsiteX46" fmla="*/ 1033428 w 1363718"/>
              <a:gd name="connsiteY46" fmla="*/ 250894 h 508139"/>
              <a:gd name="connsiteX47" fmla="*/ 1023900 w 1363718"/>
              <a:gd name="connsiteY47" fmla="*/ 247718 h 508139"/>
              <a:gd name="connsiteX48" fmla="*/ 1004210 w 1363718"/>
              <a:gd name="connsiteY48" fmla="*/ 240731 h 508139"/>
              <a:gd name="connsiteX49" fmla="*/ 976897 w 1363718"/>
              <a:gd name="connsiteY49" fmla="*/ 271219 h 508139"/>
              <a:gd name="connsiteX50" fmla="*/ 976897 w 1363718"/>
              <a:gd name="connsiteY50" fmla="*/ 271854 h 508139"/>
              <a:gd name="connsiteX51" fmla="*/ 1005480 w 1363718"/>
              <a:gd name="connsiteY51" fmla="*/ 302978 h 508139"/>
              <a:gd name="connsiteX52" fmla="*/ 1026441 w 1363718"/>
              <a:gd name="connsiteY52" fmla="*/ 295356 h 508139"/>
              <a:gd name="connsiteX53" fmla="*/ 1035333 w 1363718"/>
              <a:gd name="connsiteY53" fmla="*/ 292180 h 508139"/>
              <a:gd name="connsiteX54" fmla="*/ 1048672 w 1363718"/>
              <a:gd name="connsiteY54" fmla="*/ 305518 h 508139"/>
              <a:gd name="connsiteX55" fmla="*/ 1044226 w 1363718"/>
              <a:gd name="connsiteY55" fmla="*/ 315681 h 508139"/>
              <a:gd name="connsiteX56" fmla="*/ 1004210 w 1363718"/>
              <a:gd name="connsiteY56" fmla="*/ 330290 h 508139"/>
              <a:gd name="connsiteX57" fmla="*/ 945774 w 1363718"/>
              <a:gd name="connsiteY57" fmla="*/ 272489 h 508139"/>
              <a:gd name="connsiteX58" fmla="*/ 945774 w 1363718"/>
              <a:gd name="connsiteY58" fmla="*/ 271854 h 508139"/>
              <a:gd name="connsiteX59" fmla="*/ 1004845 w 1363718"/>
              <a:gd name="connsiteY59" fmla="*/ 213418 h 508139"/>
              <a:gd name="connsiteX60" fmla="*/ 1117271 w 1363718"/>
              <a:gd name="connsiteY60" fmla="*/ 212783 h 508139"/>
              <a:gd name="connsiteX61" fmla="*/ 1177612 w 1363718"/>
              <a:gd name="connsiteY61" fmla="*/ 271219 h 508139"/>
              <a:gd name="connsiteX62" fmla="*/ 1177612 w 1363718"/>
              <a:gd name="connsiteY62" fmla="*/ 271854 h 508139"/>
              <a:gd name="connsiteX63" fmla="*/ 1116636 w 1363718"/>
              <a:gd name="connsiteY63" fmla="*/ 330290 h 508139"/>
              <a:gd name="connsiteX64" fmla="*/ 1056294 w 1363718"/>
              <a:gd name="connsiteY64" fmla="*/ 271854 h 508139"/>
              <a:gd name="connsiteX65" fmla="*/ 1056294 w 1363718"/>
              <a:gd name="connsiteY65" fmla="*/ 271219 h 508139"/>
              <a:gd name="connsiteX66" fmla="*/ 1117271 w 1363718"/>
              <a:gd name="connsiteY66" fmla="*/ 212783 h 508139"/>
              <a:gd name="connsiteX67" fmla="*/ 750140 w 1363718"/>
              <a:gd name="connsiteY67" fmla="*/ 179754 h 508139"/>
              <a:gd name="connsiteX68" fmla="*/ 753951 w 1363718"/>
              <a:gd name="connsiteY68" fmla="*/ 179754 h 508139"/>
              <a:gd name="connsiteX69" fmla="*/ 768560 w 1363718"/>
              <a:gd name="connsiteY69" fmla="*/ 188011 h 508139"/>
              <a:gd name="connsiteX70" fmla="*/ 807306 w 1363718"/>
              <a:gd name="connsiteY70" fmla="*/ 251529 h 508139"/>
              <a:gd name="connsiteX71" fmla="*/ 846687 w 1363718"/>
              <a:gd name="connsiteY71" fmla="*/ 188011 h 508139"/>
              <a:gd name="connsiteX72" fmla="*/ 861296 w 1363718"/>
              <a:gd name="connsiteY72" fmla="*/ 179754 h 508139"/>
              <a:gd name="connsiteX73" fmla="*/ 865107 w 1363718"/>
              <a:gd name="connsiteY73" fmla="*/ 179754 h 508139"/>
              <a:gd name="connsiteX74" fmla="*/ 880986 w 1363718"/>
              <a:gd name="connsiteY74" fmla="*/ 195634 h 508139"/>
              <a:gd name="connsiteX75" fmla="*/ 880986 w 1363718"/>
              <a:gd name="connsiteY75" fmla="*/ 312505 h 508139"/>
              <a:gd name="connsiteX76" fmla="*/ 865107 w 1363718"/>
              <a:gd name="connsiteY76" fmla="*/ 328385 h 508139"/>
              <a:gd name="connsiteX77" fmla="*/ 849227 w 1363718"/>
              <a:gd name="connsiteY77" fmla="*/ 312505 h 508139"/>
              <a:gd name="connsiteX78" fmla="*/ 849227 w 1363718"/>
              <a:gd name="connsiteY78" fmla="*/ 239460 h 508139"/>
              <a:gd name="connsiteX79" fmla="*/ 820645 w 1363718"/>
              <a:gd name="connsiteY79" fmla="*/ 283287 h 508139"/>
              <a:gd name="connsiteX80" fmla="*/ 807306 w 1363718"/>
              <a:gd name="connsiteY80" fmla="*/ 291545 h 508139"/>
              <a:gd name="connsiteX81" fmla="*/ 793967 w 1363718"/>
              <a:gd name="connsiteY81" fmla="*/ 283287 h 508139"/>
              <a:gd name="connsiteX82" fmla="*/ 766020 w 1363718"/>
              <a:gd name="connsiteY82" fmla="*/ 240096 h 508139"/>
              <a:gd name="connsiteX83" fmla="*/ 766020 w 1363718"/>
              <a:gd name="connsiteY83" fmla="*/ 313141 h 508139"/>
              <a:gd name="connsiteX84" fmla="*/ 750140 w 1363718"/>
              <a:gd name="connsiteY84" fmla="*/ 329020 h 508139"/>
              <a:gd name="connsiteX85" fmla="*/ 734261 w 1363718"/>
              <a:gd name="connsiteY85" fmla="*/ 313141 h 508139"/>
              <a:gd name="connsiteX86" fmla="*/ 734261 w 1363718"/>
              <a:gd name="connsiteY86" fmla="*/ 195634 h 508139"/>
              <a:gd name="connsiteX87" fmla="*/ 750140 w 1363718"/>
              <a:gd name="connsiteY87" fmla="*/ 179754 h 508139"/>
              <a:gd name="connsiteX88" fmla="*/ 657405 w 1363718"/>
              <a:gd name="connsiteY88" fmla="*/ 179119 h 508139"/>
              <a:gd name="connsiteX89" fmla="*/ 706313 w 1363718"/>
              <a:gd name="connsiteY89" fmla="*/ 193728 h 508139"/>
              <a:gd name="connsiteX90" fmla="*/ 712665 w 1363718"/>
              <a:gd name="connsiteY90" fmla="*/ 206431 h 508139"/>
              <a:gd name="connsiteX91" fmla="*/ 696786 w 1363718"/>
              <a:gd name="connsiteY91" fmla="*/ 222311 h 508139"/>
              <a:gd name="connsiteX92" fmla="*/ 687258 w 1363718"/>
              <a:gd name="connsiteY92" fmla="*/ 219135 h 508139"/>
              <a:gd name="connsiteX93" fmla="*/ 657405 w 1363718"/>
              <a:gd name="connsiteY93" fmla="*/ 208337 h 508139"/>
              <a:gd name="connsiteX94" fmla="*/ 614848 w 1363718"/>
              <a:gd name="connsiteY94" fmla="*/ 254069 h 508139"/>
              <a:gd name="connsiteX95" fmla="*/ 614848 w 1363718"/>
              <a:gd name="connsiteY95" fmla="*/ 254705 h 508139"/>
              <a:gd name="connsiteX96" fmla="*/ 657405 w 1363718"/>
              <a:gd name="connsiteY96" fmla="*/ 301072 h 508139"/>
              <a:gd name="connsiteX97" fmla="*/ 689164 w 1363718"/>
              <a:gd name="connsiteY97" fmla="*/ 289639 h 508139"/>
              <a:gd name="connsiteX98" fmla="*/ 698691 w 1363718"/>
              <a:gd name="connsiteY98" fmla="*/ 285828 h 508139"/>
              <a:gd name="connsiteX99" fmla="*/ 713935 w 1363718"/>
              <a:gd name="connsiteY99" fmla="*/ 300437 h 508139"/>
              <a:gd name="connsiteX100" fmla="*/ 708219 w 1363718"/>
              <a:gd name="connsiteY100" fmla="*/ 311870 h 508139"/>
              <a:gd name="connsiteX101" fmla="*/ 656135 w 1363718"/>
              <a:gd name="connsiteY101" fmla="*/ 330290 h 508139"/>
              <a:gd name="connsiteX102" fmla="*/ 580549 w 1363718"/>
              <a:gd name="connsiteY102" fmla="*/ 255975 h 508139"/>
              <a:gd name="connsiteX103" fmla="*/ 580549 w 1363718"/>
              <a:gd name="connsiteY103" fmla="*/ 255340 h 508139"/>
              <a:gd name="connsiteX104" fmla="*/ 657405 w 1363718"/>
              <a:gd name="connsiteY104" fmla="*/ 179119 h 508139"/>
              <a:gd name="connsiteX105" fmla="*/ 156888 w 1363718"/>
              <a:gd name="connsiteY105" fmla="*/ 175943 h 508139"/>
              <a:gd name="connsiteX106" fmla="*/ 181025 w 1363718"/>
              <a:gd name="connsiteY106" fmla="*/ 179754 h 508139"/>
              <a:gd name="connsiteX107" fmla="*/ 191188 w 1363718"/>
              <a:gd name="connsiteY107" fmla="*/ 200715 h 508139"/>
              <a:gd name="connsiteX108" fmla="*/ 170227 w 1363718"/>
              <a:gd name="connsiteY108" fmla="*/ 211513 h 508139"/>
              <a:gd name="connsiteX109" fmla="*/ 156253 w 1363718"/>
              <a:gd name="connsiteY109" fmla="*/ 208972 h 508139"/>
              <a:gd name="connsiteX110" fmla="*/ 111156 w 1363718"/>
              <a:gd name="connsiteY110" fmla="*/ 254069 h 508139"/>
              <a:gd name="connsiteX111" fmla="*/ 156253 w 1363718"/>
              <a:gd name="connsiteY111" fmla="*/ 299167 h 508139"/>
              <a:gd name="connsiteX112" fmla="*/ 203256 w 1363718"/>
              <a:gd name="connsiteY112" fmla="*/ 255975 h 508139"/>
              <a:gd name="connsiteX113" fmla="*/ 227393 w 1363718"/>
              <a:gd name="connsiteY113" fmla="*/ 187376 h 508139"/>
              <a:gd name="connsiteX114" fmla="*/ 242637 w 1363718"/>
              <a:gd name="connsiteY114" fmla="*/ 176578 h 508139"/>
              <a:gd name="connsiteX115" fmla="*/ 258516 w 1363718"/>
              <a:gd name="connsiteY115" fmla="*/ 187376 h 508139"/>
              <a:gd name="connsiteX116" fmla="*/ 287099 w 1363718"/>
              <a:gd name="connsiteY116" fmla="*/ 260421 h 508139"/>
              <a:gd name="connsiteX117" fmla="*/ 315682 w 1363718"/>
              <a:gd name="connsiteY117" fmla="*/ 187376 h 508139"/>
              <a:gd name="connsiteX118" fmla="*/ 330926 w 1363718"/>
              <a:gd name="connsiteY118" fmla="*/ 177213 h 508139"/>
              <a:gd name="connsiteX119" fmla="*/ 346170 w 1363718"/>
              <a:gd name="connsiteY119" fmla="*/ 188011 h 508139"/>
              <a:gd name="connsiteX120" fmla="*/ 386821 w 1363718"/>
              <a:gd name="connsiteY120" fmla="*/ 301707 h 508139"/>
              <a:gd name="connsiteX121" fmla="*/ 376658 w 1363718"/>
              <a:gd name="connsiteY121" fmla="*/ 322668 h 508139"/>
              <a:gd name="connsiteX122" fmla="*/ 355698 w 1363718"/>
              <a:gd name="connsiteY122" fmla="*/ 312505 h 508139"/>
              <a:gd name="connsiteX123" fmla="*/ 329656 w 1363718"/>
              <a:gd name="connsiteY123" fmla="*/ 240096 h 508139"/>
              <a:gd name="connsiteX124" fmla="*/ 301708 w 1363718"/>
              <a:gd name="connsiteY124" fmla="*/ 311870 h 508139"/>
              <a:gd name="connsiteX125" fmla="*/ 286464 w 1363718"/>
              <a:gd name="connsiteY125" fmla="*/ 322033 h 508139"/>
              <a:gd name="connsiteX126" fmla="*/ 271220 w 1363718"/>
              <a:gd name="connsiteY126" fmla="*/ 311235 h 508139"/>
              <a:gd name="connsiteX127" fmla="*/ 243272 w 1363718"/>
              <a:gd name="connsiteY127" fmla="*/ 240096 h 508139"/>
              <a:gd name="connsiteX128" fmla="*/ 233744 w 1363718"/>
              <a:gd name="connsiteY128" fmla="*/ 266773 h 508139"/>
              <a:gd name="connsiteX129" fmla="*/ 156888 w 1363718"/>
              <a:gd name="connsiteY129" fmla="*/ 332196 h 508139"/>
              <a:gd name="connsiteX130" fmla="*/ 78762 w 1363718"/>
              <a:gd name="connsiteY130" fmla="*/ 254069 h 508139"/>
              <a:gd name="connsiteX131" fmla="*/ 156888 w 1363718"/>
              <a:gd name="connsiteY131" fmla="*/ 175943 h 508139"/>
              <a:gd name="connsiteX132" fmla="*/ 254069 w 1363718"/>
              <a:gd name="connsiteY132" fmla="*/ 20961 h 508139"/>
              <a:gd name="connsiteX133" fmla="*/ 20961 w 1363718"/>
              <a:gd name="connsiteY133" fmla="*/ 254069 h 508139"/>
              <a:gd name="connsiteX134" fmla="*/ 254069 w 1363718"/>
              <a:gd name="connsiteY134" fmla="*/ 487178 h 508139"/>
              <a:gd name="connsiteX135" fmla="*/ 487178 w 1363718"/>
              <a:gd name="connsiteY135" fmla="*/ 254069 h 508139"/>
              <a:gd name="connsiteX136" fmla="*/ 254069 w 1363718"/>
              <a:gd name="connsiteY136" fmla="*/ 20961 h 508139"/>
              <a:gd name="connsiteX137" fmla="*/ 254069 w 1363718"/>
              <a:gd name="connsiteY137" fmla="*/ 0 h 508139"/>
              <a:gd name="connsiteX138" fmla="*/ 508139 w 1363718"/>
              <a:gd name="connsiteY138" fmla="*/ 254069 h 508139"/>
              <a:gd name="connsiteX139" fmla="*/ 254069 w 1363718"/>
              <a:gd name="connsiteY139" fmla="*/ 508139 h 508139"/>
              <a:gd name="connsiteX140" fmla="*/ 0 w 1363718"/>
              <a:gd name="connsiteY140" fmla="*/ 254069 h 508139"/>
              <a:gd name="connsiteX141" fmla="*/ 254069 w 1363718"/>
              <a:gd name="connsiteY141" fmla="*/ 0 h 50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363718" h="508139">
                <a:moveTo>
                  <a:pt x="917826" y="292815"/>
                </a:moveTo>
                <a:lnTo>
                  <a:pt x="936246" y="310600"/>
                </a:lnTo>
                <a:lnTo>
                  <a:pt x="936246" y="311235"/>
                </a:lnTo>
                <a:cubicBezTo>
                  <a:pt x="936246" y="321398"/>
                  <a:pt x="928624" y="329020"/>
                  <a:pt x="917826" y="329020"/>
                </a:cubicBezTo>
                <a:cubicBezTo>
                  <a:pt x="907028" y="329020"/>
                  <a:pt x="899406" y="321398"/>
                  <a:pt x="899406" y="310600"/>
                </a:cubicBezTo>
                <a:cubicBezTo>
                  <a:pt x="899406" y="300437"/>
                  <a:pt x="907663" y="292815"/>
                  <a:pt x="917826" y="292815"/>
                </a:cubicBezTo>
                <a:close/>
                <a:moveTo>
                  <a:pt x="425567" y="285828"/>
                </a:moveTo>
                <a:cubicBezTo>
                  <a:pt x="435730" y="285828"/>
                  <a:pt x="443987" y="294085"/>
                  <a:pt x="443987" y="304248"/>
                </a:cubicBezTo>
                <a:cubicBezTo>
                  <a:pt x="443987" y="314411"/>
                  <a:pt x="435730" y="322668"/>
                  <a:pt x="425567" y="322668"/>
                </a:cubicBezTo>
                <a:cubicBezTo>
                  <a:pt x="415404" y="322668"/>
                  <a:pt x="407147" y="314411"/>
                  <a:pt x="407147" y="304248"/>
                </a:cubicBezTo>
                <a:cubicBezTo>
                  <a:pt x="407147" y="294085"/>
                  <a:pt x="415404" y="285828"/>
                  <a:pt x="425567" y="285828"/>
                </a:cubicBezTo>
                <a:close/>
                <a:moveTo>
                  <a:pt x="1116000" y="240096"/>
                </a:moveTo>
                <a:cubicBezTo>
                  <a:pt x="1097580" y="240096"/>
                  <a:pt x="1086782" y="254069"/>
                  <a:pt x="1086782" y="270584"/>
                </a:cubicBezTo>
                <a:lnTo>
                  <a:pt x="1086782" y="271219"/>
                </a:lnTo>
                <a:cubicBezTo>
                  <a:pt x="1086782" y="287734"/>
                  <a:pt x="1098851" y="302343"/>
                  <a:pt x="1116636" y="302343"/>
                </a:cubicBezTo>
                <a:cubicBezTo>
                  <a:pt x="1135056" y="302343"/>
                  <a:pt x="1145853" y="288369"/>
                  <a:pt x="1145853" y="271854"/>
                </a:cubicBezTo>
                <a:lnTo>
                  <a:pt x="1145853" y="271219"/>
                </a:lnTo>
                <a:cubicBezTo>
                  <a:pt x="1145853" y="254705"/>
                  <a:pt x="1133785" y="240096"/>
                  <a:pt x="1116000" y="240096"/>
                </a:cubicBezTo>
                <a:close/>
                <a:moveTo>
                  <a:pt x="1257010" y="213418"/>
                </a:moveTo>
                <a:cubicBezTo>
                  <a:pt x="1271618" y="213418"/>
                  <a:pt x="1283051" y="219770"/>
                  <a:pt x="1288768" y="231203"/>
                </a:cubicBezTo>
                <a:cubicBezTo>
                  <a:pt x="1298295" y="219770"/>
                  <a:pt x="1310363" y="213418"/>
                  <a:pt x="1325608" y="213418"/>
                </a:cubicBezTo>
                <a:cubicBezTo>
                  <a:pt x="1349744" y="213418"/>
                  <a:pt x="1363718" y="227392"/>
                  <a:pt x="1363718" y="254705"/>
                </a:cubicBezTo>
                <a:lnTo>
                  <a:pt x="1363718" y="313141"/>
                </a:lnTo>
                <a:cubicBezTo>
                  <a:pt x="1363718" y="322033"/>
                  <a:pt x="1356731" y="329020"/>
                  <a:pt x="1347839" y="329020"/>
                </a:cubicBezTo>
                <a:cubicBezTo>
                  <a:pt x="1338946" y="329020"/>
                  <a:pt x="1331959" y="322033"/>
                  <a:pt x="1331959" y="313141"/>
                </a:cubicBezTo>
                <a:lnTo>
                  <a:pt x="1331959" y="264867"/>
                </a:lnTo>
                <a:cubicBezTo>
                  <a:pt x="1331959" y="249623"/>
                  <a:pt x="1325608" y="242001"/>
                  <a:pt x="1313539" y="242001"/>
                </a:cubicBezTo>
                <a:cubicBezTo>
                  <a:pt x="1302106" y="242001"/>
                  <a:pt x="1294484" y="249623"/>
                  <a:pt x="1294484" y="264867"/>
                </a:cubicBezTo>
                <a:lnTo>
                  <a:pt x="1294484" y="313141"/>
                </a:lnTo>
                <a:cubicBezTo>
                  <a:pt x="1294484" y="322033"/>
                  <a:pt x="1287497" y="329020"/>
                  <a:pt x="1278606" y="329020"/>
                </a:cubicBezTo>
                <a:cubicBezTo>
                  <a:pt x="1269712" y="329020"/>
                  <a:pt x="1262725" y="322033"/>
                  <a:pt x="1262725" y="313141"/>
                </a:cubicBezTo>
                <a:lnTo>
                  <a:pt x="1262725" y="264867"/>
                </a:lnTo>
                <a:cubicBezTo>
                  <a:pt x="1262725" y="249623"/>
                  <a:pt x="1256374" y="242001"/>
                  <a:pt x="1244305" y="242001"/>
                </a:cubicBezTo>
                <a:cubicBezTo>
                  <a:pt x="1232873" y="242001"/>
                  <a:pt x="1225250" y="249623"/>
                  <a:pt x="1225250" y="264867"/>
                </a:cubicBezTo>
                <a:lnTo>
                  <a:pt x="1225250" y="313141"/>
                </a:lnTo>
                <a:cubicBezTo>
                  <a:pt x="1225250" y="322033"/>
                  <a:pt x="1218263" y="329020"/>
                  <a:pt x="1209371" y="329020"/>
                </a:cubicBezTo>
                <a:cubicBezTo>
                  <a:pt x="1200478" y="329020"/>
                  <a:pt x="1193492" y="322033"/>
                  <a:pt x="1193492" y="313141"/>
                </a:cubicBezTo>
                <a:lnTo>
                  <a:pt x="1192221" y="313141"/>
                </a:lnTo>
                <a:lnTo>
                  <a:pt x="1192221" y="229933"/>
                </a:lnTo>
                <a:cubicBezTo>
                  <a:pt x="1192221" y="221040"/>
                  <a:pt x="1199208" y="214054"/>
                  <a:pt x="1208101" y="214054"/>
                </a:cubicBezTo>
                <a:cubicBezTo>
                  <a:pt x="1216993" y="214054"/>
                  <a:pt x="1223980" y="221040"/>
                  <a:pt x="1223980" y="229933"/>
                </a:cubicBezTo>
                <a:lnTo>
                  <a:pt x="1223980" y="231203"/>
                </a:lnTo>
                <a:cubicBezTo>
                  <a:pt x="1230967" y="222311"/>
                  <a:pt x="1241130" y="213418"/>
                  <a:pt x="1257010" y="213418"/>
                </a:cubicBezTo>
                <a:close/>
                <a:moveTo>
                  <a:pt x="1004845" y="213418"/>
                </a:moveTo>
                <a:cubicBezTo>
                  <a:pt x="1021360" y="213418"/>
                  <a:pt x="1033428" y="217865"/>
                  <a:pt x="1042955" y="226122"/>
                </a:cubicBezTo>
                <a:cubicBezTo>
                  <a:pt x="1044861" y="227392"/>
                  <a:pt x="1048037" y="231203"/>
                  <a:pt x="1048037" y="236920"/>
                </a:cubicBezTo>
                <a:cubicBezTo>
                  <a:pt x="1048037" y="244542"/>
                  <a:pt x="1041685" y="250894"/>
                  <a:pt x="1033428" y="250894"/>
                </a:cubicBezTo>
                <a:cubicBezTo>
                  <a:pt x="1028982" y="250894"/>
                  <a:pt x="1025806" y="248988"/>
                  <a:pt x="1023900" y="247718"/>
                </a:cubicBezTo>
                <a:cubicBezTo>
                  <a:pt x="1018184" y="243272"/>
                  <a:pt x="1012467" y="240731"/>
                  <a:pt x="1004210" y="240731"/>
                </a:cubicBezTo>
                <a:cubicBezTo>
                  <a:pt x="988331" y="240731"/>
                  <a:pt x="976897" y="254705"/>
                  <a:pt x="976897" y="271219"/>
                </a:cubicBezTo>
                <a:lnTo>
                  <a:pt x="976897" y="271854"/>
                </a:lnTo>
                <a:cubicBezTo>
                  <a:pt x="976897" y="289004"/>
                  <a:pt x="988331" y="302978"/>
                  <a:pt x="1005480" y="302978"/>
                </a:cubicBezTo>
                <a:cubicBezTo>
                  <a:pt x="1013737" y="302978"/>
                  <a:pt x="1020089" y="300437"/>
                  <a:pt x="1026441" y="295356"/>
                </a:cubicBezTo>
                <a:cubicBezTo>
                  <a:pt x="1028346" y="294085"/>
                  <a:pt x="1031522" y="292180"/>
                  <a:pt x="1035333" y="292180"/>
                </a:cubicBezTo>
                <a:cubicBezTo>
                  <a:pt x="1042955" y="292180"/>
                  <a:pt x="1048672" y="297896"/>
                  <a:pt x="1048672" y="305518"/>
                </a:cubicBezTo>
                <a:cubicBezTo>
                  <a:pt x="1048672" y="309965"/>
                  <a:pt x="1046766" y="313141"/>
                  <a:pt x="1044226" y="315681"/>
                </a:cubicBezTo>
                <a:cubicBezTo>
                  <a:pt x="1034698" y="324574"/>
                  <a:pt x="1022630" y="330290"/>
                  <a:pt x="1004210" y="330290"/>
                </a:cubicBezTo>
                <a:cubicBezTo>
                  <a:pt x="970546" y="330290"/>
                  <a:pt x="945774" y="304248"/>
                  <a:pt x="945774" y="272489"/>
                </a:cubicBezTo>
                <a:lnTo>
                  <a:pt x="945774" y="271854"/>
                </a:lnTo>
                <a:cubicBezTo>
                  <a:pt x="945774" y="240096"/>
                  <a:pt x="970546" y="213418"/>
                  <a:pt x="1004845" y="213418"/>
                </a:cubicBezTo>
                <a:close/>
                <a:moveTo>
                  <a:pt x="1117271" y="212783"/>
                </a:moveTo>
                <a:cubicBezTo>
                  <a:pt x="1151570" y="212783"/>
                  <a:pt x="1177612" y="238825"/>
                  <a:pt x="1177612" y="271219"/>
                </a:cubicBezTo>
                <a:lnTo>
                  <a:pt x="1177612" y="271854"/>
                </a:lnTo>
                <a:cubicBezTo>
                  <a:pt x="1177612" y="304248"/>
                  <a:pt x="1151570" y="330290"/>
                  <a:pt x="1116636" y="330290"/>
                </a:cubicBezTo>
                <a:cubicBezTo>
                  <a:pt x="1081701" y="330290"/>
                  <a:pt x="1055659" y="304248"/>
                  <a:pt x="1056294" y="271854"/>
                </a:cubicBezTo>
                <a:lnTo>
                  <a:pt x="1056294" y="271219"/>
                </a:lnTo>
                <a:cubicBezTo>
                  <a:pt x="1056294" y="238825"/>
                  <a:pt x="1082336" y="212783"/>
                  <a:pt x="1117271" y="212783"/>
                </a:cubicBezTo>
                <a:close/>
                <a:moveTo>
                  <a:pt x="750140" y="179754"/>
                </a:moveTo>
                <a:lnTo>
                  <a:pt x="753951" y="179754"/>
                </a:lnTo>
                <a:cubicBezTo>
                  <a:pt x="760938" y="179754"/>
                  <a:pt x="765385" y="182930"/>
                  <a:pt x="768560" y="188011"/>
                </a:cubicBezTo>
                <a:lnTo>
                  <a:pt x="807306" y="251529"/>
                </a:lnTo>
                <a:lnTo>
                  <a:pt x="846687" y="188011"/>
                </a:lnTo>
                <a:cubicBezTo>
                  <a:pt x="849863" y="182295"/>
                  <a:pt x="854944" y="179754"/>
                  <a:pt x="861296" y="179754"/>
                </a:cubicBezTo>
                <a:lnTo>
                  <a:pt x="865107" y="179754"/>
                </a:lnTo>
                <a:cubicBezTo>
                  <a:pt x="873999" y="179754"/>
                  <a:pt x="880986" y="186741"/>
                  <a:pt x="880986" y="195634"/>
                </a:cubicBezTo>
                <a:lnTo>
                  <a:pt x="880986" y="312505"/>
                </a:lnTo>
                <a:cubicBezTo>
                  <a:pt x="880986" y="321398"/>
                  <a:pt x="873999" y="328385"/>
                  <a:pt x="865107" y="328385"/>
                </a:cubicBezTo>
                <a:cubicBezTo>
                  <a:pt x="856214" y="328385"/>
                  <a:pt x="849227" y="321398"/>
                  <a:pt x="849227" y="312505"/>
                </a:cubicBezTo>
                <a:lnTo>
                  <a:pt x="849227" y="239460"/>
                </a:lnTo>
                <a:lnTo>
                  <a:pt x="820645" y="283287"/>
                </a:lnTo>
                <a:cubicBezTo>
                  <a:pt x="817469" y="288369"/>
                  <a:pt x="813023" y="291545"/>
                  <a:pt x="807306" y="291545"/>
                </a:cubicBezTo>
                <a:cubicBezTo>
                  <a:pt x="801589" y="291545"/>
                  <a:pt x="797143" y="288369"/>
                  <a:pt x="793967" y="283287"/>
                </a:cubicBezTo>
                <a:lnTo>
                  <a:pt x="766020" y="240096"/>
                </a:lnTo>
                <a:lnTo>
                  <a:pt x="766020" y="313141"/>
                </a:lnTo>
                <a:cubicBezTo>
                  <a:pt x="766020" y="322033"/>
                  <a:pt x="759033" y="329020"/>
                  <a:pt x="750140" y="329020"/>
                </a:cubicBezTo>
                <a:cubicBezTo>
                  <a:pt x="741248" y="329020"/>
                  <a:pt x="734261" y="322033"/>
                  <a:pt x="734261" y="313141"/>
                </a:cubicBezTo>
                <a:lnTo>
                  <a:pt x="734261" y="195634"/>
                </a:lnTo>
                <a:cubicBezTo>
                  <a:pt x="734261" y="186741"/>
                  <a:pt x="741248" y="179754"/>
                  <a:pt x="750140" y="179754"/>
                </a:cubicBezTo>
                <a:close/>
                <a:moveTo>
                  <a:pt x="657405" y="179119"/>
                </a:moveTo>
                <a:cubicBezTo>
                  <a:pt x="679001" y="179119"/>
                  <a:pt x="694245" y="184836"/>
                  <a:pt x="706313" y="193728"/>
                </a:cubicBezTo>
                <a:cubicBezTo>
                  <a:pt x="709489" y="196269"/>
                  <a:pt x="712665" y="200715"/>
                  <a:pt x="712665" y="206431"/>
                </a:cubicBezTo>
                <a:cubicBezTo>
                  <a:pt x="712665" y="215324"/>
                  <a:pt x="705678" y="222311"/>
                  <a:pt x="696786" y="222311"/>
                </a:cubicBezTo>
                <a:cubicBezTo>
                  <a:pt x="692340" y="222311"/>
                  <a:pt x="689799" y="220405"/>
                  <a:pt x="687258" y="219135"/>
                </a:cubicBezTo>
                <a:cubicBezTo>
                  <a:pt x="678366" y="212148"/>
                  <a:pt x="668838" y="208337"/>
                  <a:pt x="657405" y="208337"/>
                </a:cubicBezTo>
                <a:cubicBezTo>
                  <a:pt x="632633" y="208337"/>
                  <a:pt x="614848" y="228662"/>
                  <a:pt x="614848" y="254069"/>
                </a:cubicBezTo>
                <a:lnTo>
                  <a:pt x="614848" y="254705"/>
                </a:lnTo>
                <a:cubicBezTo>
                  <a:pt x="614848" y="280112"/>
                  <a:pt x="631998" y="301072"/>
                  <a:pt x="657405" y="301072"/>
                </a:cubicBezTo>
                <a:cubicBezTo>
                  <a:pt x="670744" y="301072"/>
                  <a:pt x="679636" y="297261"/>
                  <a:pt x="689164" y="289639"/>
                </a:cubicBezTo>
                <a:cubicBezTo>
                  <a:pt x="691704" y="287098"/>
                  <a:pt x="694880" y="285828"/>
                  <a:pt x="698691" y="285828"/>
                </a:cubicBezTo>
                <a:cubicBezTo>
                  <a:pt x="706949" y="285828"/>
                  <a:pt x="713935" y="292180"/>
                  <a:pt x="713935" y="300437"/>
                </a:cubicBezTo>
                <a:cubicBezTo>
                  <a:pt x="713935" y="305518"/>
                  <a:pt x="711395" y="309330"/>
                  <a:pt x="708219" y="311870"/>
                </a:cubicBezTo>
                <a:cubicBezTo>
                  <a:pt x="694880" y="323303"/>
                  <a:pt x="679636" y="330290"/>
                  <a:pt x="656135" y="330290"/>
                </a:cubicBezTo>
                <a:cubicBezTo>
                  <a:pt x="612943" y="330290"/>
                  <a:pt x="581184" y="296626"/>
                  <a:pt x="580549" y="255975"/>
                </a:cubicBezTo>
                <a:lnTo>
                  <a:pt x="580549" y="255340"/>
                </a:lnTo>
                <a:cubicBezTo>
                  <a:pt x="580549" y="213418"/>
                  <a:pt x="612308" y="179119"/>
                  <a:pt x="657405" y="179119"/>
                </a:cubicBezTo>
                <a:close/>
                <a:moveTo>
                  <a:pt x="156888" y="175943"/>
                </a:moveTo>
                <a:cubicBezTo>
                  <a:pt x="165146" y="175943"/>
                  <a:pt x="173403" y="177213"/>
                  <a:pt x="181025" y="179754"/>
                </a:cubicBezTo>
                <a:cubicBezTo>
                  <a:pt x="189917" y="182295"/>
                  <a:pt x="194364" y="191822"/>
                  <a:pt x="191188" y="200715"/>
                </a:cubicBezTo>
                <a:cubicBezTo>
                  <a:pt x="188647" y="209607"/>
                  <a:pt x="179119" y="214053"/>
                  <a:pt x="170227" y="211513"/>
                </a:cubicBezTo>
                <a:cubicBezTo>
                  <a:pt x="165781" y="210242"/>
                  <a:pt x="160699" y="208972"/>
                  <a:pt x="156253" y="208972"/>
                </a:cubicBezTo>
                <a:cubicBezTo>
                  <a:pt x="131481" y="208972"/>
                  <a:pt x="111156" y="229298"/>
                  <a:pt x="111156" y="254069"/>
                </a:cubicBezTo>
                <a:cubicBezTo>
                  <a:pt x="111156" y="278841"/>
                  <a:pt x="131481" y="299167"/>
                  <a:pt x="156253" y="299167"/>
                </a:cubicBezTo>
                <a:cubicBezTo>
                  <a:pt x="179119" y="299167"/>
                  <a:pt x="192458" y="287098"/>
                  <a:pt x="203256" y="255975"/>
                </a:cubicBezTo>
                <a:lnTo>
                  <a:pt x="227393" y="187376"/>
                </a:lnTo>
                <a:cubicBezTo>
                  <a:pt x="229933" y="181024"/>
                  <a:pt x="235650" y="176578"/>
                  <a:pt x="242637" y="176578"/>
                </a:cubicBezTo>
                <a:cubicBezTo>
                  <a:pt x="249624" y="176578"/>
                  <a:pt x="255975" y="180389"/>
                  <a:pt x="258516" y="187376"/>
                </a:cubicBezTo>
                <a:lnTo>
                  <a:pt x="287099" y="260421"/>
                </a:lnTo>
                <a:lnTo>
                  <a:pt x="315682" y="187376"/>
                </a:lnTo>
                <a:cubicBezTo>
                  <a:pt x="318222" y="181024"/>
                  <a:pt x="323939" y="177213"/>
                  <a:pt x="330926" y="177213"/>
                </a:cubicBezTo>
                <a:cubicBezTo>
                  <a:pt x="337913" y="177213"/>
                  <a:pt x="343629" y="181660"/>
                  <a:pt x="346170" y="188011"/>
                </a:cubicBezTo>
                <a:lnTo>
                  <a:pt x="386821" y="301707"/>
                </a:lnTo>
                <a:cubicBezTo>
                  <a:pt x="389997" y="309965"/>
                  <a:pt x="385551" y="319492"/>
                  <a:pt x="376658" y="322668"/>
                </a:cubicBezTo>
                <a:cubicBezTo>
                  <a:pt x="368401" y="325844"/>
                  <a:pt x="358874" y="321398"/>
                  <a:pt x="355698" y="312505"/>
                </a:cubicBezTo>
                <a:lnTo>
                  <a:pt x="329656" y="240096"/>
                </a:lnTo>
                <a:lnTo>
                  <a:pt x="301708" y="311870"/>
                </a:lnTo>
                <a:cubicBezTo>
                  <a:pt x="299167" y="318222"/>
                  <a:pt x="293451" y="322033"/>
                  <a:pt x="286464" y="322033"/>
                </a:cubicBezTo>
                <a:cubicBezTo>
                  <a:pt x="279477" y="322033"/>
                  <a:pt x="273760" y="317587"/>
                  <a:pt x="271220" y="311235"/>
                </a:cubicBezTo>
                <a:lnTo>
                  <a:pt x="243272" y="240096"/>
                </a:lnTo>
                <a:lnTo>
                  <a:pt x="233744" y="266773"/>
                </a:lnTo>
                <a:cubicBezTo>
                  <a:pt x="225487" y="294720"/>
                  <a:pt x="206432" y="332196"/>
                  <a:pt x="156888" y="332196"/>
                </a:cubicBezTo>
                <a:cubicBezTo>
                  <a:pt x="113697" y="332196"/>
                  <a:pt x="78762" y="297261"/>
                  <a:pt x="78762" y="254069"/>
                </a:cubicBezTo>
                <a:cubicBezTo>
                  <a:pt x="78762" y="210878"/>
                  <a:pt x="113697" y="175943"/>
                  <a:pt x="156888" y="175943"/>
                </a:cubicBezTo>
                <a:close/>
                <a:moveTo>
                  <a:pt x="254069" y="20961"/>
                </a:moveTo>
                <a:cubicBezTo>
                  <a:pt x="125764" y="20961"/>
                  <a:pt x="20961" y="125129"/>
                  <a:pt x="20961" y="254069"/>
                </a:cubicBezTo>
                <a:cubicBezTo>
                  <a:pt x="20961" y="382375"/>
                  <a:pt x="125764" y="487178"/>
                  <a:pt x="254069" y="487178"/>
                </a:cubicBezTo>
                <a:cubicBezTo>
                  <a:pt x="382374" y="487178"/>
                  <a:pt x="487178" y="383010"/>
                  <a:pt x="487178" y="254069"/>
                </a:cubicBezTo>
                <a:cubicBezTo>
                  <a:pt x="487178" y="125764"/>
                  <a:pt x="382374" y="20961"/>
                  <a:pt x="254069" y="20961"/>
                </a:cubicBezTo>
                <a:close/>
                <a:moveTo>
                  <a:pt x="254069" y="0"/>
                </a:moveTo>
                <a:cubicBezTo>
                  <a:pt x="394443" y="0"/>
                  <a:pt x="508139" y="114331"/>
                  <a:pt x="508139" y="254069"/>
                </a:cubicBezTo>
                <a:cubicBezTo>
                  <a:pt x="508139" y="394443"/>
                  <a:pt x="394443" y="508139"/>
                  <a:pt x="254069" y="508139"/>
                </a:cubicBezTo>
                <a:cubicBezTo>
                  <a:pt x="113696" y="508139"/>
                  <a:pt x="0" y="394443"/>
                  <a:pt x="0" y="254069"/>
                </a:cubicBezTo>
                <a:cubicBezTo>
                  <a:pt x="0" y="113696"/>
                  <a:pt x="113696" y="0"/>
                  <a:pt x="254069" y="0"/>
                </a:cubicBezTo>
                <a:close/>
              </a:path>
            </a:pathLst>
          </a:custGeom>
          <a:solidFill>
            <a:schemeClr val="bg1"/>
          </a:solidFill>
        </p:spPr>
        <p:txBody>
          <a:bodyPr wrap="square">
            <a:noAutofit/>
          </a:bodyPr>
          <a:lstStyle>
            <a:lvl1pPr>
              <a:buNone/>
              <a:defRPr/>
            </a:lvl1pPr>
          </a:lstStyle>
          <a:p>
            <a:pPr lvl="0"/>
            <a:r>
              <a:rPr lang="nl-NL"/>
              <a:t> </a:t>
            </a:r>
          </a:p>
        </p:txBody>
      </p:sp>
    </p:spTree>
    <p:extLst>
      <p:ext uri="{BB962C8B-B14F-4D97-AF65-F5344CB8AC3E}">
        <p14:creationId xmlns:p14="http://schemas.microsoft.com/office/powerpoint/2010/main" val="71195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93" name="Rechthoek 92">
            <a:extLst>
              <a:ext uri="{FF2B5EF4-FFF2-40B4-BE49-F238E27FC236}">
                <a16:creationId xmlns:a16="http://schemas.microsoft.com/office/drawing/2014/main" id="{CB12371B-E581-4E9C-A7EC-A6647C67FEAC}"/>
              </a:ext>
            </a:extLst>
          </p:cNvPr>
          <p:cNvSpPr/>
          <p:nvPr userDrawn="1"/>
        </p:nvSpPr>
        <p:spPr>
          <a:xfrm>
            <a:off x="7321055" y="0"/>
            <a:ext cx="4870946" cy="6858000"/>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28" name="Vrije vorm: vorm 27">
            <a:extLst>
              <a:ext uri="{FF2B5EF4-FFF2-40B4-BE49-F238E27FC236}">
                <a16:creationId xmlns:a16="http://schemas.microsoft.com/office/drawing/2014/main" id="{79C4A7C2-D95E-409A-A2EC-DB52DD022004}"/>
              </a:ext>
            </a:extLst>
          </p:cNvPr>
          <p:cNvSpPr/>
          <p:nvPr userDrawn="1"/>
        </p:nvSpPr>
        <p:spPr>
          <a:xfrm>
            <a:off x="0" y="1"/>
            <a:ext cx="8931297" cy="6858000"/>
          </a:xfrm>
          <a:custGeom>
            <a:avLst/>
            <a:gdLst>
              <a:gd name="connsiteX0" fmla="*/ 0 w 8931297"/>
              <a:gd name="connsiteY0" fmla="*/ 0 h 6866965"/>
              <a:gd name="connsiteX1" fmla="*/ 7704166 w 8931297"/>
              <a:gd name="connsiteY1" fmla="*/ 0 h 6866965"/>
              <a:gd name="connsiteX2" fmla="*/ 7704166 w 8931297"/>
              <a:gd name="connsiteY2" fmla="*/ 1 h 6866965"/>
              <a:gd name="connsiteX3" fmla="*/ 8198649 w 8931297"/>
              <a:gd name="connsiteY3" fmla="*/ 1 h 6866965"/>
              <a:gd name="connsiteX4" fmla="*/ 8273022 w 8931297"/>
              <a:gd name="connsiteY4" fmla="*/ 145213 h 6866965"/>
              <a:gd name="connsiteX5" fmla="*/ 8931297 w 8931297"/>
              <a:gd name="connsiteY5" fmla="*/ 3039310 h 6866965"/>
              <a:gd name="connsiteX6" fmla="*/ 7791229 w 8931297"/>
              <a:gd name="connsiteY6" fmla="*/ 6771636 h 6866965"/>
              <a:gd name="connsiteX7" fmla="*/ 7723439 w 8931297"/>
              <a:gd name="connsiteY7" fmla="*/ 6866965 h 6866965"/>
              <a:gd name="connsiteX8" fmla="*/ 4176201 w 8931297"/>
              <a:gd name="connsiteY8" fmla="*/ 6866965 h 6866965"/>
              <a:gd name="connsiteX9" fmla="*/ 4176201 w 8931297"/>
              <a:gd name="connsiteY9" fmla="*/ 6866964 h 6866965"/>
              <a:gd name="connsiteX10" fmla="*/ 0 w 8931297"/>
              <a:gd name="connsiteY10" fmla="*/ 6866964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297" h="6866965">
                <a:moveTo>
                  <a:pt x="0" y="0"/>
                </a:moveTo>
                <a:lnTo>
                  <a:pt x="7704166" y="0"/>
                </a:lnTo>
                <a:lnTo>
                  <a:pt x="7704166" y="1"/>
                </a:lnTo>
                <a:lnTo>
                  <a:pt x="8198649" y="1"/>
                </a:lnTo>
                <a:lnTo>
                  <a:pt x="8273022" y="145213"/>
                </a:lnTo>
                <a:cubicBezTo>
                  <a:pt x="8694885" y="1020721"/>
                  <a:pt x="8931297" y="2002407"/>
                  <a:pt x="8931297" y="3039310"/>
                </a:cubicBezTo>
                <a:cubicBezTo>
                  <a:pt x="8931297" y="4421848"/>
                  <a:pt x="8511009" y="5706222"/>
                  <a:pt x="7791229" y="6771636"/>
                </a:cubicBezTo>
                <a:lnTo>
                  <a:pt x="7723439" y="6866965"/>
                </a:lnTo>
                <a:lnTo>
                  <a:pt x="4176201" y="6866965"/>
                </a:lnTo>
                <a:lnTo>
                  <a:pt x="4176201" y="6866964"/>
                </a:lnTo>
                <a:lnTo>
                  <a:pt x="0" y="686696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Segoe UI" panose="020B0502040204020203" pitchFamily="34" charset="0"/>
              <a:cs typeface="Segoe UI" panose="020B0502040204020203" pitchFamily="34" charset="0"/>
            </a:endParaRPr>
          </a:p>
        </p:txBody>
      </p:sp>
      <p:sp>
        <p:nvSpPr>
          <p:cNvPr id="11" name="Rechthoek 10">
            <a:extLst>
              <a:ext uri="{FF2B5EF4-FFF2-40B4-BE49-F238E27FC236}">
                <a16:creationId xmlns:a16="http://schemas.microsoft.com/office/drawing/2014/main" id="{13351D02-6757-459D-8F9F-9A868042C472}"/>
              </a:ext>
            </a:extLst>
          </p:cNvPr>
          <p:cNvSpPr/>
          <p:nvPr userDrawn="1"/>
        </p:nvSpPr>
        <p:spPr>
          <a:xfrm>
            <a:off x="1217095" y="1693325"/>
            <a:ext cx="6805942" cy="2942717"/>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defRPr/>
            </a:pPr>
            <a:r>
              <a:rPr lang="nl-NL" sz="1600" kern="1200" cap="none"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Een demo is een eerste voorstel</a:t>
            </a:r>
          </a:p>
          <a:p>
            <a:pPr marL="0" lvl="3" indent="0" algn="l" defTabSz="914400" rtl="0" eaLnBrk="1" latinLnBrk="0" hangingPunct="1">
              <a:lnSpc>
                <a:spcPct val="90000"/>
              </a:lnSpc>
              <a:spcBef>
                <a:spcPts val="600"/>
              </a:spcBef>
              <a:spcAft>
                <a:spcPts val="600"/>
              </a:spcAft>
              <a:buFont typeface="Arial" panose="020B0604020202020204" pitchFamily="34" charset="0"/>
              <a:buNone/>
              <a:defRPr/>
            </a:pPr>
            <a:r>
              <a:rPr lang="nl-NL" sz="1400" kern="1200" cap="none" baseline="0" noProof="0">
                <a:solidFill>
                  <a:srgbClr val="211F26"/>
                </a:solidFill>
                <a:latin typeface="Segoe UI" panose="020B0502040204020203" pitchFamily="34" charset="0"/>
                <a:ea typeface="Open Sans" panose="020B0606030504020204" pitchFamily="34" charset="0"/>
                <a:cs typeface="Segoe UI" panose="020B0502040204020203" pitchFamily="34" charset="0"/>
              </a:rPr>
              <a:t>In dit voorstel vind je enkele dia’s die een eerste indruk van de nieuwe presentatie weergeven. Hierin ligt de focus op de vormgeving en het doorvoeren van de huisstijl. </a:t>
            </a:r>
          </a:p>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nl-NL" sz="1400" kern="1200" cap="none" baseline="0" noProof="0">
                <a:solidFill>
                  <a:srgbClr val="211F26"/>
                </a:solidFill>
                <a:latin typeface="Segoe UI" panose="020B0502040204020203" pitchFamily="34" charset="0"/>
                <a:ea typeface="Open Sans" panose="020B0606030504020204" pitchFamily="34" charset="0"/>
                <a:cs typeface="Segoe UI" panose="020B0502040204020203" pitchFamily="34" charset="0"/>
              </a:rPr>
              <a:t>We maken een demo om ervoor te zorgen dat de nieuwe presentatie in de juiste stijl wordt gemaakt. Met jullie feedback op deze demo maken we er samen een toffe presentatie van!</a:t>
            </a:r>
          </a:p>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endParaRPr lang="nl-NL" sz="1400" kern="1200" cap="none" baseline="0" noProof="0">
              <a:solidFill>
                <a:srgbClr val="211F26"/>
              </a:solidFill>
              <a:latin typeface="Segoe UI" panose="020B0502040204020203" pitchFamily="34" charset="0"/>
              <a:ea typeface="Open Sans" panose="020B0606030504020204" pitchFamily="34" charset="0"/>
              <a:cs typeface="Segoe UI" panose="020B0502040204020203" pitchFamily="34" charset="0"/>
            </a:endParaRPr>
          </a:p>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nl-NL" sz="1400" kern="1200" cap="none" baseline="0" noProof="0">
                <a:solidFill>
                  <a:srgbClr val="211F26"/>
                </a:solidFill>
                <a:latin typeface="Segoe UI" panose="020B0502040204020203" pitchFamily="34" charset="0"/>
                <a:ea typeface="Open Sans" panose="020B0606030504020204" pitchFamily="34" charset="0"/>
                <a:cs typeface="Segoe UI" panose="020B0502040204020203" pitchFamily="34" charset="0"/>
              </a:rPr>
              <a:t>De volgende fase is de productiefase. </a:t>
            </a:r>
            <a:br>
              <a:rPr lang="nl-NL" sz="1400" kern="1200" cap="none" baseline="0" noProof="0">
                <a:solidFill>
                  <a:srgbClr val="211F26"/>
                </a:solidFill>
                <a:latin typeface="Segoe UI" panose="020B0502040204020203" pitchFamily="34" charset="0"/>
                <a:ea typeface="Open Sans" panose="020B0606030504020204" pitchFamily="34" charset="0"/>
                <a:cs typeface="Segoe UI" panose="020B0502040204020203" pitchFamily="34" charset="0"/>
              </a:rPr>
            </a:br>
            <a:r>
              <a:rPr lang="nl-NL" sz="1400" kern="1200" cap="none" baseline="0" noProof="0">
                <a:solidFill>
                  <a:srgbClr val="211F26"/>
                </a:solidFill>
                <a:latin typeface="Segoe UI" panose="020B0502040204020203" pitchFamily="34" charset="0"/>
                <a:ea typeface="Open Sans" panose="020B0606030504020204" pitchFamily="34" charset="0"/>
                <a:cs typeface="Segoe UI" panose="020B0502040204020203" pitchFamily="34" charset="0"/>
              </a:rPr>
              <a:t>In deze fase wordt de content verwerkt in de presentatie. </a:t>
            </a:r>
          </a:p>
        </p:txBody>
      </p:sp>
      <p:sp>
        <p:nvSpPr>
          <p:cNvPr id="4" name="Titel 1">
            <a:extLst>
              <a:ext uri="{FF2B5EF4-FFF2-40B4-BE49-F238E27FC236}">
                <a16:creationId xmlns:a16="http://schemas.microsoft.com/office/drawing/2014/main" id="{2676A9F0-84A2-40CE-8901-08F6DDDF6687}"/>
              </a:ext>
            </a:extLst>
          </p:cNvPr>
          <p:cNvSpPr txBox="1">
            <a:spLocks/>
          </p:cNvSpPr>
          <p:nvPr userDrawn="1"/>
        </p:nvSpPr>
        <p:spPr>
          <a:xfrm>
            <a:off x="1217095" y="1214470"/>
            <a:ext cx="7349269" cy="302113"/>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3000" kern="1200" cap="all" baseline="0">
                <a:solidFill>
                  <a:schemeClr val="accent1"/>
                </a:solidFill>
                <a:latin typeface="+mj-lt"/>
                <a:ea typeface="+mj-ea"/>
                <a:cs typeface="+mj-cs"/>
              </a:defRPr>
            </a:lvl1pPr>
          </a:lstStyle>
          <a:p>
            <a:pPr marL="0" marR="0" lvl="0" indent="0" algn="l" defTabSz="912754" rtl="0" eaLnBrk="1" fontAlgn="auto" latinLnBrk="0" hangingPunct="1">
              <a:lnSpc>
                <a:spcPct val="80000"/>
              </a:lnSpc>
              <a:spcBef>
                <a:spcPct val="0"/>
              </a:spcBef>
              <a:spcAft>
                <a:spcPts val="0"/>
              </a:spcAft>
              <a:buClrTx/>
              <a:buSzTx/>
              <a:buFontTx/>
              <a:buNone/>
              <a:tabLst/>
              <a:defRPr/>
            </a:pPr>
            <a:r>
              <a:rPr kumimoji="0" lang="nl-NL" sz="3200" b="0" i="0" u="none" strike="noStrike" kern="1200" cap="all" spc="0" normalizeH="0" baseline="0" noProof="0">
                <a:ln>
                  <a:noFill/>
                </a:ln>
                <a:solidFill>
                  <a:srgbClr val="211F26"/>
                </a:solidFill>
                <a:effectLst/>
                <a:uLnTx/>
                <a:uFillTx/>
                <a:latin typeface="Segoe UI Black" panose="020B0A02040204020203" pitchFamily="34" charset="0"/>
                <a:ea typeface="Segoe UI Black" panose="020B0A02040204020203" pitchFamily="34" charset="0"/>
                <a:cs typeface="+mj-cs"/>
              </a:rPr>
              <a:t>WAT IS EEN Demo?</a:t>
            </a:r>
          </a:p>
        </p:txBody>
      </p:sp>
      <p:grpSp>
        <p:nvGrpSpPr>
          <p:cNvPr id="5" name="P">
            <a:extLst>
              <a:ext uri="{FF2B5EF4-FFF2-40B4-BE49-F238E27FC236}">
                <a16:creationId xmlns:a16="http://schemas.microsoft.com/office/drawing/2014/main" id="{EBCC1EAD-0FEA-4B52-AD1A-3A9B395AA512}"/>
              </a:ext>
            </a:extLst>
          </p:cNvPr>
          <p:cNvGrpSpPr/>
          <p:nvPr userDrawn="1"/>
        </p:nvGrpSpPr>
        <p:grpSpPr>
          <a:xfrm>
            <a:off x="970649" y="720000"/>
            <a:ext cx="360000" cy="360000"/>
            <a:chOff x="2399038" y="2408969"/>
            <a:chExt cx="2162441" cy="2140423"/>
          </a:xfrm>
          <a:solidFill>
            <a:srgbClr val="1FF524"/>
          </a:solidFill>
        </p:grpSpPr>
        <p:sp>
          <p:nvSpPr>
            <p:cNvPr id="6" name="Rechthoekige driehoek 5">
              <a:extLst>
                <a:ext uri="{FF2B5EF4-FFF2-40B4-BE49-F238E27FC236}">
                  <a16:creationId xmlns:a16="http://schemas.microsoft.com/office/drawing/2014/main" id="{7E59915F-4426-4E90-94ED-A68043B6655A}"/>
                </a:ext>
              </a:extLst>
            </p:cNvPr>
            <p:cNvSpPr/>
            <p:nvPr userDrawn="1"/>
          </p:nvSpPr>
          <p:spPr>
            <a:xfrm rot="5400000">
              <a:off x="2399038" y="3107765"/>
              <a:ext cx="1441627" cy="1441627"/>
            </a:xfrm>
            <a:prstGeom prst="rtTriangl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Rechthoek 6">
              <a:extLst>
                <a:ext uri="{FF2B5EF4-FFF2-40B4-BE49-F238E27FC236}">
                  <a16:creationId xmlns:a16="http://schemas.microsoft.com/office/drawing/2014/main" id="{6E84278D-E481-41E8-A3F5-99230E31E242}"/>
                </a:ext>
              </a:extLst>
            </p:cNvPr>
            <p:cNvSpPr/>
            <p:nvPr userDrawn="1"/>
          </p:nvSpPr>
          <p:spPr>
            <a:xfrm>
              <a:off x="2399038" y="2408969"/>
              <a:ext cx="1441627" cy="1441627"/>
            </a:xfrm>
            <a:prstGeom prst="rect">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 name="Ovaal 7">
              <a:extLst>
                <a:ext uri="{FF2B5EF4-FFF2-40B4-BE49-F238E27FC236}">
                  <a16:creationId xmlns:a16="http://schemas.microsoft.com/office/drawing/2014/main" id="{7CAECD7F-FC32-425F-A999-529B2652FE5B}"/>
                </a:ext>
              </a:extLst>
            </p:cNvPr>
            <p:cNvSpPr/>
            <p:nvPr userDrawn="1"/>
          </p:nvSpPr>
          <p:spPr>
            <a:xfrm>
              <a:off x="3119852" y="2408969"/>
              <a:ext cx="1441627" cy="1441627"/>
            </a:xfrm>
            <a:prstGeom prst="ellips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91" name="Rechthoek 90">
            <a:extLst>
              <a:ext uri="{FF2B5EF4-FFF2-40B4-BE49-F238E27FC236}">
                <a16:creationId xmlns:a16="http://schemas.microsoft.com/office/drawing/2014/main" id="{DD343007-F4DD-4106-A5CE-9D27777342BC}"/>
              </a:ext>
            </a:extLst>
          </p:cNvPr>
          <p:cNvSpPr/>
          <p:nvPr userDrawn="1"/>
        </p:nvSpPr>
        <p:spPr>
          <a:xfrm>
            <a:off x="1217095" y="4465470"/>
            <a:ext cx="3140985" cy="341143"/>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defRPr/>
            </a:pPr>
            <a:r>
              <a:rPr lang="nl-NL" sz="1600" kern="1200" cap="none"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Feedback geven:</a:t>
            </a:r>
          </a:p>
        </p:txBody>
      </p:sp>
      <p:grpSp>
        <p:nvGrpSpPr>
          <p:cNvPr id="2" name="Groep 1">
            <a:extLst>
              <a:ext uri="{FF2B5EF4-FFF2-40B4-BE49-F238E27FC236}">
                <a16:creationId xmlns:a16="http://schemas.microsoft.com/office/drawing/2014/main" id="{6BAF304C-B494-4018-9E64-E96EDF5D4A91}"/>
              </a:ext>
            </a:extLst>
          </p:cNvPr>
          <p:cNvGrpSpPr/>
          <p:nvPr userDrawn="1"/>
        </p:nvGrpSpPr>
        <p:grpSpPr>
          <a:xfrm>
            <a:off x="1217095" y="4922128"/>
            <a:ext cx="2010198" cy="1183770"/>
            <a:chOff x="1217095" y="5168900"/>
            <a:chExt cx="2010198" cy="1183770"/>
          </a:xfrm>
        </p:grpSpPr>
        <p:sp>
          <p:nvSpPr>
            <p:cNvPr id="109" name="Rechthoek 108">
              <a:extLst>
                <a:ext uri="{FF2B5EF4-FFF2-40B4-BE49-F238E27FC236}">
                  <a16:creationId xmlns:a16="http://schemas.microsoft.com/office/drawing/2014/main" id="{E17DAB15-53C4-422A-BC6E-66DA57BF4528}"/>
                </a:ext>
              </a:extLst>
            </p:cNvPr>
            <p:cNvSpPr/>
            <p:nvPr userDrawn="1"/>
          </p:nvSpPr>
          <p:spPr>
            <a:xfrm>
              <a:off x="1217095" y="5168900"/>
              <a:ext cx="2010198" cy="118377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 noProof="0">
                <a:solidFill>
                  <a:srgbClr val="FFFFFF"/>
                </a:solidFill>
                <a:latin typeface="Segoe UI Black" panose="020B0A02040204020203" pitchFamily="34" charset="0"/>
                <a:ea typeface="Segoe UI Black" panose="020B0A02040204020203" pitchFamily="34" charset="0"/>
              </a:endParaRPr>
            </a:p>
          </p:txBody>
        </p:sp>
        <p:sp>
          <p:nvSpPr>
            <p:cNvPr id="92" name="Rechthoek 91">
              <a:extLst>
                <a:ext uri="{FF2B5EF4-FFF2-40B4-BE49-F238E27FC236}">
                  <a16:creationId xmlns:a16="http://schemas.microsoft.com/office/drawing/2014/main" id="{356AC6E2-91F4-4902-90DF-1AF8596C459C}"/>
                </a:ext>
              </a:extLst>
            </p:cNvPr>
            <p:cNvSpPr/>
            <p:nvPr userDrawn="1"/>
          </p:nvSpPr>
          <p:spPr>
            <a:xfrm>
              <a:off x="1396006" y="5364785"/>
              <a:ext cx="1652376" cy="792000"/>
            </a:xfrm>
            <a:prstGeom prst="rect">
              <a:avLst/>
            </a:prstGeom>
          </p:spPr>
          <p:txBody>
            <a:bodyPr wrap="none" lIns="0" tIns="0" rIns="0" bIns="0">
              <a:noAutofit/>
            </a:bodyPr>
            <a:lstStyle/>
            <a:p>
              <a:pPr marL="0" algn="ctr" defTabSz="1217512" rtl="0" eaLnBrk="1" latinLnBrk="0" hangingPunct="1">
                <a:spcAft>
                  <a:spcPts val="600"/>
                </a:spcAft>
                <a:defRPr/>
              </a:pPr>
              <a:r>
                <a:rPr lang="nl-NL" sz="1200" kern="1200" cap="all" noProof="0">
                  <a:solidFill>
                    <a:srgbClr val="FFFFFF"/>
                  </a:solidFill>
                  <a:latin typeface="Segoe UI Black" panose="020B0A02040204020203" pitchFamily="34" charset="0"/>
                  <a:ea typeface="Segoe UI Black" panose="020B0A02040204020203" pitchFamily="34" charset="0"/>
                  <a:cs typeface="Segoe UI" panose="020B0502040204020203" pitchFamily="34" charset="0"/>
                </a:rPr>
                <a:t>AFSPELEN</a:t>
              </a:r>
            </a:p>
            <a:p>
              <a:pPr marL="0" algn="ctr" defTabSz="914400" rtl="0" eaLnBrk="1" latinLnBrk="0" hangingPunct="1">
                <a:spcAft>
                  <a:spcPts val="600"/>
                </a:spcAft>
                <a:defRPr/>
              </a:pPr>
              <a:r>
                <a:rPr lang="nl-NL" sz="1000" kern="0" spc="10" noProof="0">
                  <a:solidFill>
                    <a:srgbClr val="FFFFFF"/>
                  </a:solidFill>
                  <a:latin typeface="Segoe UI" panose="020B0502040204020203" pitchFamily="34" charset="0"/>
                  <a:ea typeface="+mn-ea"/>
                  <a:cs typeface="Segoe UI" panose="020B0502040204020203" pitchFamily="34" charset="0"/>
                </a:rPr>
                <a:t>Bekijk de presentatie in de </a:t>
              </a:r>
              <a:br>
                <a:rPr lang="nl-NL" sz="1000" kern="0" spc="10" noProof="0">
                  <a:solidFill>
                    <a:srgbClr val="FFFFFF"/>
                  </a:solidFill>
                  <a:latin typeface="Segoe UI" panose="020B0502040204020203" pitchFamily="34" charset="0"/>
                  <a:ea typeface="+mn-ea"/>
                  <a:cs typeface="Segoe UI" panose="020B0502040204020203" pitchFamily="34" charset="0"/>
                </a:rPr>
              </a:br>
              <a:r>
                <a:rPr lang="nl-NL" sz="1000" kern="0" spc="10" noProof="0">
                  <a:solidFill>
                    <a:srgbClr val="FFFFFF"/>
                  </a:solidFill>
                  <a:latin typeface="Segoe UI" panose="020B0502040204020203" pitchFamily="34" charset="0"/>
                  <a:ea typeface="+mn-ea"/>
                  <a:cs typeface="Segoe UI" panose="020B0502040204020203" pitchFamily="34" charset="0"/>
                </a:rPr>
                <a:t>diavoorstelling (SHIFT+F5) </a:t>
              </a:r>
              <a:br>
                <a:rPr lang="nl-NL" sz="1000" kern="0" spc="10" noProof="0">
                  <a:solidFill>
                    <a:srgbClr val="FFFFFF"/>
                  </a:solidFill>
                  <a:latin typeface="Segoe UI" panose="020B0502040204020203" pitchFamily="34" charset="0"/>
                  <a:ea typeface="+mn-ea"/>
                  <a:cs typeface="Segoe UI" panose="020B0502040204020203" pitchFamily="34" charset="0"/>
                </a:rPr>
              </a:br>
              <a:r>
                <a:rPr lang="nl-NL" sz="1000" kern="0" spc="10" noProof="0">
                  <a:solidFill>
                    <a:srgbClr val="FFFFFF"/>
                  </a:solidFill>
                  <a:latin typeface="Segoe UI" panose="020B0502040204020203" pitchFamily="34" charset="0"/>
                  <a:ea typeface="+mn-ea"/>
                  <a:cs typeface="Segoe UI" panose="020B0502040204020203" pitchFamily="34" charset="0"/>
                </a:rPr>
                <a:t>en navigeer met de muis. </a:t>
              </a:r>
            </a:p>
          </p:txBody>
        </p:sp>
      </p:grpSp>
      <p:grpSp>
        <p:nvGrpSpPr>
          <p:cNvPr id="10" name="Groep 9">
            <a:extLst>
              <a:ext uri="{FF2B5EF4-FFF2-40B4-BE49-F238E27FC236}">
                <a16:creationId xmlns:a16="http://schemas.microsoft.com/office/drawing/2014/main" id="{51E2E004-AA89-45F9-A2A4-94634625BB9B}"/>
              </a:ext>
            </a:extLst>
          </p:cNvPr>
          <p:cNvGrpSpPr/>
          <p:nvPr userDrawn="1"/>
        </p:nvGrpSpPr>
        <p:grpSpPr>
          <a:xfrm>
            <a:off x="3410536" y="4922127"/>
            <a:ext cx="2010198" cy="1183773"/>
            <a:chOff x="7563067" y="5168899"/>
            <a:chExt cx="2010198" cy="1183773"/>
          </a:xfrm>
        </p:grpSpPr>
        <p:sp>
          <p:nvSpPr>
            <p:cNvPr id="112" name="Rechthoek 111">
              <a:extLst>
                <a:ext uri="{FF2B5EF4-FFF2-40B4-BE49-F238E27FC236}">
                  <a16:creationId xmlns:a16="http://schemas.microsoft.com/office/drawing/2014/main" id="{5571D3FA-9E94-4DA1-BF8A-A106B7893C6F}"/>
                </a:ext>
              </a:extLst>
            </p:cNvPr>
            <p:cNvSpPr/>
            <p:nvPr userDrawn="1"/>
          </p:nvSpPr>
          <p:spPr>
            <a:xfrm>
              <a:off x="7563067" y="5168899"/>
              <a:ext cx="2010198" cy="1183773"/>
            </a:xfrm>
            <a:prstGeom prst="rect">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00" b="0" i="0" u="none" strike="noStrike" kern="0" cap="all" spc="0" normalizeH="0" baseline="0" noProof="0">
                <a:ln>
                  <a:noFill/>
                </a:ln>
                <a:solidFill>
                  <a:srgbClr val="FFFFFF"/>
                </a:solidFill>
                <a:effectLst/>
                <a:uLnTx/>
                <a:uFillTx/>
                <a:latin typeface="Segoe UI Black"/>
              </a:endParaRPr>
            </a:p>
          </p:txBody>
        </p:sp>
        <p:sp>
          <p:nvSpPr>
            <p:cNvPr id="101" name="Rechthoek 100">
              <a:extLst>
                <a:ext uri="{FF2B5EF4-FFF2-40B4-BE49-F238E27FC236}">
                  <a16:creationId xmlns:a16="http://schemas.microsoft.com/office/drawing/2014/main" id="{C7D32008-F620-4536-A2F5-4C6617E16E49}"/>
                </a:ext>
              </a:extLst>
            </p:cNvPr>
            <p:cNvSpPr/>
            <p:nvPr userDrawn="1"/>
          </p:nvSpPr>
          <p:spPr>
            <a:xfrm>
              <a:off x="7704166" y="5364785"/>
              <a:ext cx="1728000" cy="792000"/>
            </a:xfrm>
            <a:prstGeom prst="rect">
              <a:avLst/>
            </a:prstGeom>
            <a:ln>
              <a:noFill/>
            </a:ln>
          </p:spPr>
          <p:txBody>
            <a:bodyPr wrap="square" lIns="0" tIns="0" rIns="0" bIns="0">
              <a:noAutofit/>
            </a:bodyPr>
            <a:lstStyle/>
            <a:p>
              <a:pPr marL="0" algn="ctr" defTabSz="1217512" rtl="0" eaLnBrk="1" latinLnBrk="0" hangingPunct="1">
                <a:spcAft>
                  <a:spcPts val="600"/>
                </a:spcAft>
                <a:defRPr/>
              </a:pPr>
              <a:r>
                <a:rPr lang="nl-NL" sz="1200" kern="1200" cap="all" noProof="0">
                  <a:solidFill>
                    <a:srgbClr val="FFFFFF"/>
                  </a:solidFill>
                  <a:latin typeface="Segoe UI Black" panose="020B0A02040204020203" pitchFamily="34" charset="0"/>
                  <a:ea typeface="Segoe UI Black" panose="020B0A02040204020203" pitchFamily="34" charset="0"/>
                  <a:cs typeface="Segoe UI" panose="020B0502040204020203" pitchFamily="34" charset="0"/>
                </a:rPr>
                <a:t>Check de HUISSTIJL</a:t>
              </a:r>
            </a:p>
            <a:p>
              <a:pPr marL="0" marR="0" lvl="0" indent="0" algn="ctr" defTabSz="914400" rtl="0" eaLnBrk="1" fontAlgn="auto" latinLnBrk="0" hangingPunct="1">
                <a:lnSpc>
                  <a:spcPct val="100000"/>
                </a:lnSpc>
                <a:spcBef>
                  <a:spcPts val="0"/>
                </a:spcBef>
                <a:spcAft>
                  <a:spcPts val="600"/>
                </a:spcAft>
                <a:buClrTx/>
                <a:buSzTx/>
                <a:buFontTx/>
                <a:buNone/>
                <a:tabLst/>
                <a:defRPr/>
              </a:pPr>
              <a:r>
                <a:rPr lang="nl-NL" sz="1000" kern="0" spc="10" noProof="0">
                  <a:solidFill>
                    <a:srgbClr val="FFFFFF"/>
                  </a:solidFill>
                  <a:latin typeface="Segoe UI" panose="020B0502040204020203" pitchFamily="34" charset="0"/>
                  <a:ea typeface="+mn-ea"/>
                  <a:cs typeface="Segoe UI" panose="020B0502040204020203" pitchFamily="34" charset="0"/>
                </a:rPr>
                <a:t>Klopt de look &amp; feel? </a:t>
              </a:r>
              <a:br>
                <a:rPr lang="nl-NL" sz="1000" kern="0" spc="10" noProof="0">
                  <a:solidFill>
                    <a:srgbClr val="FFFFFF"/>
                  </a:solidFill>
                  <a:latin typeface="Segoe UI" panose="020B0502040204020203" pitchFamily="34" charset="0"/>
                  <a:ea typeface="+mn-ea"/>
                  <a:cs typeface="Segoe UI" panose="020B0502040204020203" pitchFamily="34" charset="0"/>
                </a:rPr>
              </a:br>
              <a:r>
                <a:rPr lang="nl-NL" sz="1000" kern="0" spc="10" noProof="0">
                  <a:solidFill>
                    <a:srgbClr val="FFFFFF"/>
                  </a:solidFill>
                  <a:latin typeface="Segoe UI" panose="020B0502040204020203" pitchFamily="34" charset="0"/>
                  <a:ea typeface="+mn-ea"/>
                  <a:cs typeface="Segoe UI" panose="020B0502040204020203" pitchFamily="34" charset="0"/>
                </a:rPr>
                <a:t>Kloppen de iconen, foto’s, vormen en lettertypes?</a:t>
              </a:r>
            </a:p>
          </p:txBody>
        </p:sp>
      </p:grpSp>
      <p:grpSp>
        <p:nvGrpSpPr>
          <p:cNvPr id="12" name="Groep 11">
            <a:extLst>
              <a:ext uri="{FF2B5EF4-FFF2-40B4-BE49-F238E27FC236}">
                <a16:creationId xmlns:a16="http://schemas.microsoft.com/office/drawing/2014/main" id="{9D9E1079-E73C-47FD-A2BC-B1F537EED017}"/>
              </a:ext>
            </a:extLst>
          </p:cNvPr>
          <p:cNvGrpSpPr/>
          <p:nvPr userDrawn="1"/>
        </p:nvGrpSpPr>
        <p:grpSpPr>
          <a:xfrm>
            <a:off x="5608403" y="4922128"/>
            <a:ext cx="2010198" cy="1183774"/>
            <a:chOff x="9678391" y="5168900"/>
            <a:chExt cx="2010198" cy="1183774"/>
          </a:xfrm>
        </p:grpSpPr>
        <p:sp>
          <p:nvSpPr>
            <p:cNvPr id="113" name="Rechthoek 112">
              <a:extLst>
                <a:ext uri="{FF2B5EF4-FFF2-40B4-BE49-F238E27FC236}">
                  <a16:creationId xmlns:a16="http://schemas.microsoft.com/office/drawing/2014/main" id="{E1F3F4B7-0BDF-4137-90DB-8A0CD595400F}"/>
                </a:ext>
              </a:extLst>
            </p:cNvPr>
            <p:cNvSpPr/>
            <p:nvPr userDrawn="1"/>
          </p:nvSpPr>
          <p:spPr>
            <a:xfrm>
              <a:off x="9678391" y="5168900"/>
              <a:ext cx="2010198" cy="1183774"/>
            </a:xfrm>
            <a:prstGeom prst="rect">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00" b="0" i="0" u="none" strike="noStrike" kern="0" cap="all" spc="0" normalizeH="0" baseline="0" noProof="0">
                <a:ln>
                  <a:noFill/>
                </a:ln>
                <a:solidFill>
                  <a:srgbClr val="FFFFFF"/>
                </a:solidFill>
                <a:effectLst/>
                <a:uLnTx/>
                <a:uFillTx/>
                <a:latin typeface="Segoe UI Black"/>
              </a:endParaRPr>
            </a:p>
          </p:txBody>
        </p:sp>
        <p:sp>
          <p:nvSpPr>
            <p:cNvPr id="102" name="Rechthoek 101">
              <a:extLst>
                <a:ext uri="{FF2B5EF4-FFF2-40B4-BE49-F238E27FC236}">
                  <a16:creationId xmlns:a16="http://schemas.microsoft.com/office/drawing/2014/main" id="{180D9A7C-C096-4412-B1E7-F454A4DF2E21}"/>
                </a:ext>
              </a:extLst>
            </p:cNvPr>
            <p:cNvSpPr/>
            <p:nvPr userDrawn="1"/>
          </p:nvSpPr>
          <p:spPr>
            <a:xfrm>
              <a:off x="9819490" y="5364787"/>
              <a:ext cx="1728000" cy="792000"/>
            </a:xfrm>
            <a:prstGeom prst="rect">
              <a:avLst/>
            </a:prstGeom>
            <a:ln>
              <a:noFill/>
            </a:ln>
          </p:spPr>
          <p:txBody>
            <a:bodyPr wrap="square" lIns="0" tIns="0" rIns="0" bIns="0">
              <a:noAutofit/>
            </a:bodyPr>
            <a:lstStyle/>
            <a:p>
              <a:pPr marL="0" algn="ctr" defTabSz="1217512" rtl="0" eaLnBrk="1" latinLnBrk="0" hangingPunct="1">
                <a:spcAft>
                  <a:spcPts val="600"/>
                </a:spcAft>
                <a:defRPr/>
              </a:pPr>
              <a:r>
                <a:rPr lang="nl-NL" sz="1200" kern="1200" cap="all" noProof="0">
                  <a:solidFill>
                    <a:srgbClr val="FFFFFF"/>
                  </a:solidFill>
                  <a:latin typeface="Segoe UI Black" panose="020B0A02040204020203" pitchFamily="34" charset="0"/>
                  <a:ea typeface="Segoe UI Black" panose="020B0A02040204020203" pitchFamily="34" charset="0"/>
                  <a:cs typeface="Segoe UI" panose="020B0502040204020203" pitchFamily="34" charset="0"/>
                </a:rPr>
                <a:t>Plaats FEEDBACK</a:t>
              </a:r>
            </a:p>
            <a:p>
              <a:pPr algn="ctr"/>
              <a:r>
                <a:rPr lang="nl-NL" sz="1000" kern="0" spc="10">
                  <a:solidFill>
                    <a:srgbClr val="FFFFFF"/>
                  </a:solidFill>
                  <a:latin typeface="Segoe UI" panose="020B0502040204020203" pitchFamily="34" charset="0"/>
                  <a:ea typeface="+mn-ea"/>
                  <a:cs typeface="Segoe UI" panose="020B0502040204020203" pitchFamily="34" charset="0"/>
                </a:rPr>
                <a:t>We zien jullie feedback</a:t>
              </a:r>
              <a:br>
                <a:rPr lang="nl-NL" sz="1000" kern="0" spc="10">
                  <a:solidFill>
                    <a:srgbClr val="FFFFFF"/>
                  </a:solidFill>
                  <a:latin typeface="Segoe UI" panose="020B0502040204020203" pitchFamily="34" charset="0"/>
                  <a:ea typeface="+mn-ea"/>
                  <a:cs typeface="Segoe UI" panose="020B0502040204020203" pitchFamily="34" charset="0"/>
                </a:rPr>
              </a:br>
              <a:r>
                <a:rPr lang="nl-NL" sz="1000" kern="0" spc="10">
                  <a:solidFill>
                    <a:srgbClr val="FFFFFF"/>
                  </a:solidFill>
                  <a:latin typeface="Segoe UI" panose="020B0502040204020203" pitchFamily="34" charset="0"/>
                  <a:ea typeface="+mn-ea"/>
                  <a:cs typeface="Segoe UI" panose="020B0502040204020203" pitchFamily="34" charset="0"/>
                </a:rPr>
                <a:t>graag tegemoet!</a:t>
              </a:r>
            </a:p>
          </p:txBody>
        </p:sp>
      </p:grpSp>
      <p:sp>
        <p:nvSpPr>
          <p:cNvPr id="115" name="Ovaal 114">
            <a:extLst>
              <a:ext uri="{FF2B5EF4-FFF2-40B4-BE49-F238E27FC236}">
                <a16:creationId xmlns:a16="http://schemas.microsoft.com/office/drawing/2014/main" id="{79B1B289-0E62-493D-B240-306B671319C9}"/>
              </a:ext>
            </a:extLst>
          </p:cNvPr>
          <p:cNvSpPr/>
          <p:nvPr userDrawn="1"/>
        </p:nvSpPr>
        <p:spPr>
          <a:xfrm>
            <a:off x="1164628" y="480661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algn="ctr" defTabSz="914400" rtl="0" eaLnBrk="1" latinLnBrk="0" hangingPunct="1">
              <a:lnSpc>
                <a:spcPct val="80000"/>
              </a:lnSpc>
              <a:spcBef>
                <a:spcPts val="600"/>
              </a:spcBef>
              <a:spcAft>
                <a:spcPts val="600"/>
              </a:spcAft>
            </a:pPr>
            <a:r>
              <a:rPr lang="nl-NL" sz="1000" b="1" kern="1200" cap="all" noProof="0">
                <a:solidFill>
                  <a:srgbClr val="FFFFFF"/>
                </a:solidFill>
                <a:latin typeface="Segoe UI Black" panose="020B0A02040204020203" pitchFamily="34" charset="0"/>
                <a:ea typeface="Segoe UI Black" panose="020B0A02040204020203" pitchFamily="34" charset="0"/>
                <a:cs typeface="Segoe UI" panose="020B0502040204020203" pitchFamily="34" charset="0"/>
              </a:rPr>
              <a:t>1</a:t>
            </a:r>
          </a:p>
        </p:txBody>
      </p:sp>
      <p:sp>
        <p:nvSpPr>
          <p:cNvPr id="118" name="Ovaal 117">
            <a:extLst>
              <a:ext uri="{FF2B5EF4-FFF2-40B4-BE49-F238E27FC236}">
                <a16:creationId xmlns:a16="http://schemas.microsoft.com/office/drawing/2014/main" id="{011C3AA9-EBFF-4CE7-AFC6-C829BB678551}"/>
              </a:ext>
            </a:extLst>
          </p:cNvPr>
          <p:cNvSpPr/>
          <p:nvPr userDrawn="1"/>
        </p:nvSpPr>
        <p:spPr>
          <a:xfrm>
            <a:off x="3359736" y="480661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algn="ctr" defTabSz="914400" rtl="0" eaLnBrk="1" latinLnBrk="0" hangingPunct="1">
              <a:lnSpc>
                <a:spcPct val="80000"/>
              </a:lnSpc>
              <a:spcBef>
                <a:spcPts val="600"/>
              </a:spcBef>
              <a:spcAft>
                <a:spcPts val="600"/>
              </a:spcAft>
            </a:pPr>
            <a:r>
              <a:rPr lang="nl-NL" sz="1000" b="1" kern="1200" cap="all" noProof="0">
                <a:solidFill>
                  <a:srgbClr val="FFFFFF"/>
                </a:solidFill>
                <a:latin typeface="Segoe UI Black" panose="020B0A02040204020203" pitchFamily="34" charset="0"/>
                <a:ea typeface="Segoe UI Black" panose="020B0A02040204020203" pitchFamily="34" charset="0"/>
                <a:cs typeface="Segoe UI" panose="020B0502040204020203" pitchFamily="34" charset="0"/>
              </a:rPr>
              <a:t>2</a:t>
            </a:r>
          </a:p>
        </p:txBody>
      </p:sp>
      <p:sp>
        <p:nvSpPr>
          <p:cNvPr id="119" name="Ovaal 118">
            <a:extLst>
              <a:ext uri="{FF2B5EF4-FFF2-40B4-BE49-F238E27FC236}">
                <a16:creationId xmlns:a16="http://schemas.microsoft.com/office/drawing/2014/main" id="{A7A4C389-F6AD-47C4-8CCC-B98AFA24CB85}"/>
              </a:ext>
            </a:extLst>
          </p:cNvPr>
          <p:cNvSpPr/>
          <p:nvPr userDrawn="1"/>
        </p:nvSpPr>
        <p:spPr>
          <a:xfrm>
            <a:off x="5557603" y="480661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algn="ctr" defTabSz="914400" rtl="0" eaLnBrk="1" latinLnBrk="0" hangingPunct="1">
              <a:lnSpc>
                <a:spcPct val="80000"/>
              </a:lnSpc>
              <a:spcBef>
                <a:spcPts val="600"/>
              </a:spcBef>
              <a:spcAft>
                <a:spcPts val="600"/>
              </a:spcAft>
            </a:pPr>
            <a:r>
              <a:rPr lang="nl-NL" sz="1000" b="1" kern="1200" cap="all" noProof="0">
                <a:solidFill>
                  <a:srgbClr val="FFFFFF"/>
                </a:solidFill>
                <a:latin typeface="Segoe UI Black" panose="020B0A02040204020203" pitchFamily="34" charset="0"/>
                <a:ea typeface="Segoe UI Black" panose="020B0A02040204020203" pitchFamily="34" charset="0"/>
                <a:cs typeface="Segoe UI" panose="020B0502040204020203" pitchFamily="34" charset="0"/>
              </a:rPr>
              <a:t>3</a:t>
            </a:r>
          </a:p>
        </p:txBody>
      </p:sp>
    </p:spTree>
    <p:extLst>
      <p:ext uri="{BB962C8B-B14F-4D97-AF65-F5344CB8AC3E}">
        <p14:creationId xmlns:p14="http://schemas.microsoft.com/office/powerpoint/2010/main" val="302685948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93" name="Rechthoek 92">
            <a:extLst>
              <a:ext uri="{FF2B5EF4-FFF2-40B4-BE49-F238E27FC236}">
                <a16:creationId xmlns:a16="http://schemas.microsoft.com/office/drawing/2014/main" id="{CB12371B-E581-4E9C-A7EC-A6647C67FEAC}"/>
              </a:ext>
            </a:extLst>
          </p:cNvPr>
          <p:cNvSpPr/>
          <p:nvPr userDrawn="1"/>
        </p:nvSpPr>
        <p:spPr>
          <a:xfrm>
            <a:off x="7321054" y="0"/>
            <a:ext cx="4879987" cy="6857999"/>
          </a:xfrm>
          <a:prstGeom prst="rect">
            <a:avLst/>
          </a:prstGeom>
          <a:pattFill prst="wdDnDiag">
            <a:fgClr>
              <a:srgbClr val="E0E0E0"/>
            </a:fgClr>
            <a:bgClr>
              <a:srgbClr val="ECECEC"/>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6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7" name="Rechthoek 106">
            <a:extLst>
              <a:ext uri="{FF2B5EF4-FFF2-40B4-BE49-F238E27FC236}">
                <a16:creationId xmlns:a16="http://schemas.microsoft.com/office/drawing/2014/main" id="{48CEBC81-A0CA-4220-8C91-CB43A989A85B}"/>
              </a:ext>
            </a:extLst>
          </p:cNvPr>
          <p:cNvSpPr/>
          <p:nvPr userDrawn="1"/>
        </p:nvSpPr>
        <p:spPr>
          <a:xfrm>
            <a:off x="8038137" y="5379893"/>
            <a:ext cx="4162904" cy="43831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a:latin typeface="Segoe UI" panose="020B0502040204020203" pitchFamily="34" charset="0"/>
              <a:cs typeface="Segoe UI" panose="020B0502040204020203" pitchFamily="34" charset="0"/>
            </a:endParaRPr>
          </a:p>
        </p:txBody>
      </p:sp>
      <p:sp>
        <p:nvSpPr>
          <p:cNvPr id="103" name="Rechthoek 102">
            <a:extLst>
              <a:ext uri="{FF2B5EF4-FFF2-40B4-BE49-F238E27FC236}">
                <a16:creationId xmlns:a16="http://schemas.microsoft.com/office/drawing/2014/main" id="{B1C93665-D700-4EE4-B3B2-976347565CCE}"/>
              </a:ext>
            </a:extLst>
          </p:cNvPr>
          <p:cNvSpPr/>
          <p:nvPr userDrawn="1"/>
        </p:nvSpPr>
        <p:spPr>
          <a:xfrm>
            <a:off x="8782928" y="2648287"/>
            <a:ext cx="3418113" cy="28803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a:latin typeface="Segoe UI" panose="020B0502040204020203" pitchFamily="34" charset="0"/>
              <a:cs typeface="Segoe UI" panose="020B0502040204020203" pitchFamily="34" charset="0"/>
            </a:endParaRPr>
          </a:p>
        </p:txBody>
      </p:sp>
      <p:cxnSp>
        <p:nvCxnSpPr>
          <p:cNvPr id="68" name="Rechte verbindingslijn 67">
            <a:extLst>
              <a:ext uri="{FF2B5EF4-FFF2-40B4-BE49-F238E27FC236}">
                <a16:creationId xmlns:a16="http://schemas.microsoft.com/office/drawing/2014/main" id="{E0F7392C-86CE-4D15-9461-FEBB7BAB21C6}"/>
              </a:ext>
            </a:extLst>
          </p:cNvPr>
          <p:cNvCxnSpPr>
            <a:stCxn id="95" idx="4"/>
            <a:endCxn id="94" idx="0"/>
          </p:cNvCxnSpPr>
          <p:nvPr userDrawn="1"/>
        </p:nvCxnSpPr>
        <p:spPr>
          <a:xfrm>
            <a:off x="1359444" y="2936319"/>
            <a:ext cx="0" cy="244357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echthoek 103">
            <a:extLst>
              <a:ext uri="{FF2B5EF4-FFF2-40B4-BE49-F238E27FC236}">
                <a16:creationId xmlns:a16="http://schemas.microsoft.com/office/drawing/2014/main" id="{BE73E125-B356-43B6-96F7-FA2EC06AE1BA}"/>
              </a:ext>
            </a:extLst>
          </p:cNvPr>
          <p:cNvSpPr/>
          <p:nvPr userDrawn="1"/>
        </p:nvSpPr>
        <p:spPr>
          <a:xfrm>
            <a:off x="8741152" y="3160240"/>
            <a:ext cx="3459889" cy="46375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a:latin typeface="Segoe UI" panose="020B0502040204020203" pitchFamily="34" charset="0"/>
              <a:cs typeface="Segoe UI" panose="020B0502040204020203" pitchFamily="34" charset="0"/>
            </a:endParaRPr>
          </a:p>
        </p:txBody>
      </p:sp>
      <p:sp>
        <p:nvSpPr>
          <p:cNvPr id="105" name="Rechthoek 104">
            <a:extLst>
              <a:ext uri="{FF2B5EF4-FFF2-40B4-BE49-F238E27FC236}">
                <a16:creationId xmlns:a16="http://schemas.microsoft.com/office/drawing/2014/main" id="{BCEE0C69-6E39-4A9E-AB52-13837EC055E3}"/>
              </a:ext>
            </a:extLst>
          </p:cNvPr>
          <p:cNvSpPr/>
          <p:nvPr userDrawn="1"/>
        </p:nvSpPr>
        <p:spPr>
          <a:xfrm>
            <a:off x="8741152" y="3703901"/>
            <a:ext cx="3459889" cy="79139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a:latin typeface="Segoe UI" panose="020B0502040204020203" pitchFamily="34" charset="0"/>
              <a:cs typeface="Segoe UI" panose="020B0502040204020203" pitchFamily="34" charset="0"/>
            </a:endParaRPr>
          </a:p>
        </p:txBody>
      </p:sp>
      <p:sp>
        <p:nvSpPr>
          <p:cNvPr id="106" name="Rechthoek 105">
            <a:extLst>
              <a:ext uri="{FF2B5EF4-FFF2-40B4-BE49-F238E27FC236}">
                <a16:creationId xmlns:a16="http://schemas.microsoft.com/office/drawing/2014/main" id="{40362948-1002-40FD-9653-06A3ED51C953}"/>
              </a:ext>
            </a:extLst>
          </p:cNvPr>
          <p:cNvSpPr/>
          <p:nvPr userDrawn="1"/>
        </p:nvSpPr>
        <p:spPr>
          <a:xfrm>
            <a:off x="8325443" y="4583447"/>
            <a:ext cx="3875598" cy="4465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a:latin typeface="Segoe UI" panose="020B0502040204020203" pitchFamily="34" charset="0"/>
              <a:cs typeface="Segoe UI" panose="020B0502040204020203" pitchFamily="34" charset="0"/>
            </a:endParaRPr>
          </a:p>
        </p:txBody>
      </p:sp>
      <p:grpSp>
        <p:nvGrpSpPr>
          <p:cNvPr id="66" name="Groep 65">
            <a:extLst>
              <a:ext uri="{FF2B5EF4-FFF2-40B4-BE49-F238E27FC236}">
                <a16:creationId xmlns:a16="http://schemas.microsoft.com/office/drawing/2014/main" id="{332B3D10-808B-450E-A8DF-F7666AB1A7A1}"/>
              </a:ext>
            </a:extLst>
          </p:cNvPr>
          <p:cNvGrpSpPr/>
          <p:nvPr userDrawn="1"/>
        </p:nvGrpSpPr>
        <p:grpSpPr>
          <a:xfrm>
            <a:off x="0" y="0"/>
            <a:ext cx="8931297" cy="6858000"/>
            <a:chOff x="0" y="0"/>
            <a:chExt cx="8931297" cy="6858000"/>
          </a:xfrm>
        </p:grpSpPr>
        <p:sp>
          <p:nvSpPr>
            <p:cNvPr id="90" name="Rechthoek 89">
              <a:extLst>
                <a:ext uri="{FF2B5EF4-FFF2-40B4-BE49-F238E27FC236}">
                  <a16:creationId xmlns:a16="http://schemas.microsoft.com/office/drawing/2014/main" id="{711FDF46-A402-4E49-B29A-7ECECCA5F576}"/>
                </a:ext>
              </a:extLst>
            </p:cNvPr>
            <p:cNvSpPr/>
            <p:nvPr userDrawn="1"/>
          </p:nvSpPr>
          <p:spPr>
            <a:xfrm>
              <a:off x="0" y="0"/>
              <a:ext cx="7559658"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noProof="0">
                <a:latin typeface="Segoe UI" panose="020B0502040204020203" pitchFamily="34" charset="0"/>
                <a:cs typeface="Segoe UI" panose="020B0502040204020203" pitchFamily="34" charset="0"/>
              </a:endParaRPr>
            </a:p>
          </p:txBody>
        </p:sp>
        <p:sp>
          <p:nvSpPr>
            <p:cNvPr id="89" name="Vrije vorm: vorm 88">
              <a:extLst>
                <a:ext uri="{FF2B5EF4-FFF2-40B4-BE49-F238E27FC236}">
                  <a16:creationId xmlns:a16="http://schemas.microsoft.com/office/drawing/2014/main" id="{47E1A202-9BD6-45F4-941F-1738CC76314C}"/>
                </a:ext>
              </a:extLst>
            </p:cNvPr>
            <p:cNvSpPr/>
            <p:nvPr userDrawn="1"/>
          </p:nvSpPr>
          <p:spPr>
            <a:xfrm>
              <a:off x="4176201" y="1"/>
              <a:ext cx="4755096" cy="6857999"/>
            </a:xfrm>
            <a:custGeom>
              <a:avLst/>
              <a:gdLst>
                <a:gd name="connsiteX0" fmla="*/ 0 w 4755096"/>
                <a:gd name="connsiteY0" fmla="*/ 0 h 6866964"/>
                <a:gd name="connsiteX1" fmla="*/ 4022448 w 4755096"/>
                <a:gd name="connsiteY1" fmla="*/ 0 h 6866964"/>
                <a:gd name="connsiteX2" fmla="*/ 4096821 w 4755096"/>
                <a:gd name="connsiteY2" fmla="*/ 145212 h 6866964"/>
                <a:gd name="connsiteX3" fmla="*/ 4755096 w 4755096"/>
                <a:gd name="connsiteY3" fmla="*/ 3039309 h 6866964"/>
                <a:gd name="connsiteX4" fmla="*/ 3615028 w 4755096"/>
                <a:gd name="connsiteY4" fmla="*/ 6771635 h 6866964"/>
                <a:gd name="connsiteX5" fmla="*/ 3547238 w 4755096"/>
                <a:gd name="connsiteY5" fmla="*/ 6866964 h 6866964"/>
                <a:gd name="connsiteX6" fmla="*/ 0 w 4755096"/>
                <a:gd name="connsiteY6" fmla="*/ 6866964 h 68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5096" h="6866964">
                  <a:moveTo>
                    <a:pt x="0" y="0"/>
                  </a:moveTo>
                  <a:lnTo>
                    <a:pt x="4022448" y="0"/>
                  </a:lnTo>
                  <a:lnTo>
                    <a:pt x="4096821" y="145212"/>
                  </a:lnTo>
                  <a:cubicBezTo>
                    <a:pt x="4518684" y="1020720"/>
                    <a:pt x="4755096" y="2002406"/>
                    <a:pt x="4755096" y="3039309"/>
                  </a:cubicBezTo>
                  <a:cubicBezTo>
                    <a:pt x="4755096" y="4421847"/>
                    <a:pt x="4334808" y="5706221"/>
                    <a:pt x="3615028" y="6771635"/>
                  </a:cubicBezTo>
                  <a:lnTo>
                    <a:pt x="3547238" y="6866964"/>
                  </a:lnTo>
                  <a:lnTo>
                    <a:pt x="0" y="686696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noProof="0">
                <a:solidFill>
                  <a:schemeClr val="lt1"/>
                </a:solidFill>
                <a:latin typeface="Segoe UI" panose="020B0502040204020203" pitchFamily="34" charset="0"/>
                <a:cs typeface="Segoe UI" panose="020B0502040204020203" pitchFamily="34" charset="0"/>
              </a:endParaRPr>
            </a:p>
          </p:txBody>
        </p:sp>
      </p:grpSp>
      <p:cxnSp>
        <p:nvCxnSpPr>
          <p:cNvPr id="100" name="Rechte verbindingslijn 99">
            <a:extLst>
              <a:ext uri="{FF2B5EF4-FFF2-40B4-BE49-F238E27FC236}">
                <a16:creationId xmlns:a16="http://schemas.microsoft.com/office/drawing/2014/main" id="{6043D679-BDB6-405F-B60A-752B3FA1CB5C}"/>
              </a:ext>
            </a:extLst>
          </p:cNvPr>
          <p:cNvCxnSpPr>
            <a:cxnSpLocks/>
            <a:stCxn id="95" idx="4"/>
            <a:endCxn id="94" idx="0"/>
          </p:cNvCxnSpPr>
          <p:nvPr userDrawn="1"/>
        </p:nvCxnSpPr>
        <p:spPr>
          <a:xfrm>
            <a:off x="1359444" y="2936319"/>
            <a:ext cx="0" cy="2443574"/>
          </a:xfrm>
          <a:prstGeom prst="line">
            <a:avLst/>
          </a:prstGeom>
          <a:ln w="12700">
            <a:solidFill>
              <a:srgbClr val="9D9FA1"/>
            </a:solidFill>
          </a:ln>
        </p:spPr>
        <p:style>
          <a:lnRef idx="1">
            <a:schemeClr val="accent1"/>
          </a:lnRef>
          <a:fillRef idx="0">
            <a:schemeClr val="accent1"/>
          </a:fillRef>
          <a:effectRef idx="0">
            <a:schemeClr val="accent1"/>
          </a:effectRef>
          <a:fontRef idx="minor">
            <a:schemeClr val="tx1"/>
          </a:fontRef>
        </p:style>
      </p:cxnSp>
      <p:sp>
        <p:nvSpPr>
          <p:cNvPr id="11" name="Rechthoek 10">
            <a:extLst>
              <a:ext uri="{FF2B5EF4-FFF2-40B4-BE49-F238E27FC236}">
                <a16:creationId xmlns:a16="http://schemas.microsoft.com/office/drawing/2014/main" id="{13351D02-6757-459D-8F9F-9A868042C472}"/>
              </a:ext>
            </a:extLst>
          </p:cNvPr>
          <p:cNvSpPr/>
          <p:nvPr userDrawn="1"/>
        </p:nvSpPr>
        <p:spPr>
          <a:xfrm>
            <a:off x="1221298" y="1693326"/>
            <a:ext cx="10776775" cy="773148"/>
          </a:xfrm>
          <a:prstGeom prst="rect">
            <a:avLst/>
          </a:prstGeom>
          <a:noFill/>
        </p:spPr>
        <p:txBody>
          <a:bodyPr vert="horz" lIns="0" tIns="0" rIns="0" bIns="0" rtlCol="0">
            <a:noAutofit/>
          </a:bodyPr>
          <a:lstStyle/>
          <a:p>
            <a:pPr marL="0" lvl="3" indent="0">
              <a:lnSpc>
                <a:spcPct val="90000"/>
              </a:lnSpc>
              <a:spcBef>
                <a:spcPts val="600"/>
              </a:spcBef>
              <a:spcAft>
                <a:spcPts val="600"/>
              </a:spcAft>
              <a:buFont typeface="Arial" panose="020B0604020202020204" pitchFamily="34" charset="0"/>
              <a:buNone/>
            </a:pPr>
            <a:r>
              <a:rPr lang="nl-NL" sz="1600" cap="none" baseline="0"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Plaats je feedback in ‘Opmerkingen’ in PowerPoint.</a:t>
            </a:r>
          </a:p>
          <a:p>
            <a:pPr marL="0" lvl="3" indent="0" algn="l" defTabSz="914400" rtl="0" eaLnBrk="1" latinLnBrk="0" hangingPunct="1">
              <a:lnSpc>
                <a:spcPct val="90000"/>
              </a:lnSpc>
              <a:spcBef>
                <a:spcPts val="600"/>
              </a:spcBef>
              <a:spcAft>
                <a:spcPts val="600"/>
              </a:spcAft>
              <a:buFont typeface="Arial" panose="020B0604020202020204" pitchFamily="34" charset="0"/>
              <a:buNone/>
              <a:defRPr/>
            </a:pPr>
            <a:r>
              <a:rPr lang="nl-NL" sz="1400" kern="1200" cap="none" baseline="0" noProof="0">
                <a:solidFill>
                  <a:srgbClr val="211F26"/>
                </a:solidFill>
                <a:latin typeface="Segoe UI" panose="020B0502040204020203" pitchFamily="34" charset="0"/>
                <a:ea typeface="Open Sans" panose="020B0606030504020204" pitchFamily="34" charset="0"/>
                <a:cs typeface="Segoe UI" panose="020B0502040204020203" pitchFamily="34" charset="0"/>
              </a:rPr>
              <a:t>Volg onderstaande stappen om feedback aan de presentatie toe te voegen:</a:t>
            </a:r>
          </a:p>
        </p:txBody>
      </p:sp>
      <p:sp>
        <p:nvSpPr>
          <p:cNvPr id="4" name="Titel 1">
            <a:extLst>
              <a:ext uri="{FF2B5EF4-FFF2-40B4-BE49-F238E27FC236}">
                <a16:creationId xmlns:a16="http://schemas.microsoft.com/office/drawing/2014/main" id="{2676A9F0-84A2-40CE-8901-08F6DDDF6687}"/>
              </a:ext>
            </a:extLst>
          </p:cNvPr>
          <p:cNvSpPr txBox="1">
            <a:spLocks/>
          </p:cNvSpPr>
          <p:nvPr userDrawn="1"/>
        </p:nvSpPr>
        <p:spPr>
          <a:xfrm>
            <a:off x="1221298" y="1214470"/>
            <a:ext cx="5624670" cy="318462"/>
          </a:xfrm>
          <a:prstGeom prst="rect">
            <a:avLst/>
          </a:prstGeom>
        </p:spPr>
        <p:txBody>
          <a:bodyPr vert="horz" wrap="square" lIns="0" tIns="0" rIns="0" bIns="0" rtlCol="0" anchor="t">
            <a:noAutofit/>
          </a:bodyPr>
          <a:lstStyle>
            <a:lvl1pPr algn="l" defTabSz="914400" rtl="0" eaLnBrk="1" latinLnBrk="0" hangingPunct="1">
              <a:lnSpc>
                <a:spcPct val="80000"/>
              </a:lnSpc>
              <a:spcBef>
                <a:spcPct val="0"/>
              </a:spcBef>
              <a:buNone/>
              <a:defRPr sz="3000"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nl-NL" sz="3000" b="0" i="0" u="none" strike="noStrike" kern="1200" cap="all" spc="0" normalizeH="0" baseline="0" noProof="0">
                <a:ln>
                  <a:noFill/>
                </a:ln>
                <a:solidFill>
                  <a:srgbClr val="211F26"/>
                </a:solidFill>
                <a:effectLst/>
                <a:uLnTx/>
                <a:uFillTx/>
                <a:latin typeface="Segoe UI Black" panose="020B0A02040204020203" pitchFamily="34" charset="0"/>
                <a:ea typeface="Segoe UI Black" panose="020B0A02040204020203" pitchFamily="34" charset="0"/>
                <a:cs typeface="+mj-cs"/>
              </a:rPr>
              <a:t>Feedback geven</a:t>
            </a:r>
          </a:p>
        </p:txBody>
      </p:sp>
      <p:grpSp>
        <p:nvGrpSpPr>
          <p:cNvPr id="5" name="P">
            <a:extLst>
              <a:ext uri="{FF2B5EF4-FFF2-40B4-BE49-F238E27FC236}">
                <a16:creationId xmlns:a16="http://schemas.microsoft.com/office/drawing/2014/main" id="{EBCC1EAD-0FEA-4B52-AD1A-3A9B395AA512}"/>
              </a:ext>
            </a:extLst>
          </p:cNvPr>
          <p:cNvGrpSpPr/>
          <p:nvPr userDrawn="1"/>
        </p:nvGrpSpPr>
        <p:grpSpPr>
          <a:xfrm>
            <a:off x="970649" y="720000"/>
            <a:ext cx="360000" cy="360000"/>
            <a:chOff x="2399038" y="2408969"/>
            <a:chExt cx="2162441" cy="2140423"/>
          </a:xfrm>
          <a:solidFill>
            <a:srgbClr val="1FF524"/>
          </a:solidFill>
        </p:grpSpPr>
        <p:sp>
          <p:nvSpPr>
            <p:cNvPr id="6" name="Rechthoekige driehoek 5">
              <a:extLst>
                <a:ext uri="{FF2B5EF4-FFF2-40B4-BE49-F238E27FC236}">
                  <a16:creationId xmlns:a16="http://schemas.microsoft.com/office/drawing/2014/main" id="{7E59915F-4426-4E90-94ED-A68043B6655A}"/>
                </a:ext>
              </a:extLst>
            </p:cNvPr>
            <p:cNvSpPr/>
            <p:nvPr userDrawn="1"/>
          </p:nvSpPr>
          <p:spPr>
            <a:xfrm rot="5400000">
              <a:off x="2399038" y="3107765"/>
              <a:ext cx="1441627" cy="1441627"/>
            </a:xfrm>
            <a:prstGeom prst="rtTriangle">
              <a:avLst/>
            </a:prstGeom>
            <a:grpFill/>
            <a:ln w="381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Rechthoek 6">
              <a:extLst>
                <a:ext uri="{FF2B5EF4-FFF2-40B4-BE49-F238E27FC236}">
                  <a16:creationId xmlns:a16="http://schemas.microsoft.com/office/drawing/2014/main" id="{6E84278D-E481-41E8-A3F5-99230E31E242}"/>
                </a:ext>
              </a:extLst>
            </p:cNvPr>
            <p:cNvSpPr/>
            <p:nvPr userDrawn="1"/>
          </p:nvSpPr>
          <p:spPr>
            <a:xfrm>
              <a:off x="2399038" y="2408969"/>
              <a:ext cx="1441627" cy="1441627"/>
            </a:xfrm>
            <a:prstGeom prst="rect">
              <a:avLst/>
            </a:prstGeom>
            <a:grpFill/>
            <a:ln w="381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 name="Ovaal 7">
              <a:extLst>
                <a:ext uri="{FF2B5EF4-FFF2-40B4-BE49-F238E27FC236}">
                  <a16:creationId xmlns:a16="http://schemas.microsoft.com/office/drawing/2014/main" id="{7CAECD7F-FC32-425F-A999-529B2652FE5B}"/>
                </a:ext>
              </a:extLst>
            </p:cNvPr>
            <p:cNvSpPr/>
            <p:nvPr userDrawn="1"/>
          </p:nvSpPr>
          <p:spPr>
            <a:xfrm>
              <a:off x="3119852" y="2408969"/>
              <a:ext cx="1441627" cy="1441627"/>
            </a:xfrm>
            <a:prstGeom prst="ellipse">
              <a:avLst/>
            </a:prstGeom>
            <a:grpFill/>
            <a:ln w="381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sp>
        <p:nvSpPr>
          <p:cNvPr id="13" name="Tekstvak 12">
            <a:extLst>
              <a:ext uri="{FF2B5EF4-FFF2-40B4-BE49-F238E27FC236}">
                <a16:creationId xmlns:a16="http://schemas.microsoft.com/office/drawing/2014/main" id="{ADBD3E04-CA33-4E20-9660-3F557D9698B3}"/>
              </a:ext>
            </a:extLst>
          </p:cNvPr>
          <p:cNvSpPr txBox="1"/>
          <p:nvPr userDrawn="1"/>
        </p:nvSpPr>
        <p:spPr>
          <a:xfrm>
            <a:off x="1679127" y="2659587"/>
            <a:ext cx="6699253" cy="265432"/>
          </a:xfrm>
          <a:prstGeom prst="rect">
            <a:avLst/>
          </a:prstGeom>
          <a:noFill/>
        </p:spPr>
        <p:txBody>
          <a:bodyPr wrap="square" lIns="0" tIns="0" rIns="0" bIns="0" rtlCol="0" anchor="ctr">
            <a:noAutofit/>
          </a:bodyPr>
          <a:lstStyle/>
          <a:p>
            <a:r>
              <a:rPr lang="nl-NL" sz="1400" noProof="0">
                <a:solidFill>
                  <a:srgbClr val="211F26"/>
                </a:solidFill>
                <a:latin typeface="Segoe UI" panose="020B0502040204020203" pitchFamily="34" charset="0"/>
                <a:ea typeface="Open Sans" panose="020B0606030504020204" pitchFamily="34" charset="0"/>
                <a:cs typeface="Segoe UI" panose="020B0502040204020203" pitchFamily="34" charset="0"/>
              </a:rPr>
              <a:t>Ga naar de tab </a:t>
            </a:r>
            <a:r>
              <a:rPr lang="nl-NL" sz="1200" kern="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‘Invoegen’</a:t>
            </a:r>
          </a:p>
        </p:txBody>
      </p:sp>
      <p:sp>
        <p:nvSpPr>
          <p:cNvPr id="14" name="Tekstvak 13">
            <a:extLst>
              <a:ext uri="{FF2B5EF4-FFF2-40B4-BE49-F238E27FC236}">
                <a16:creationId xmlns:a16="http://schemas.microsoft.com/office/drawing/2014/main" id="{C973CFDF-3C07-41E4-BA85-D463A527DBDB}"/>
              </a:ext>
            </a:extLst>
          </p:cNvPr>
          <p:cNvSpPr txBox="1"/>
          <p:nvPr userDrawn="1"/>
        </p:nvSpPr>
        <p:spPr>
          <a:xfrm>
            <a:off x="1679127" y="3160240"/>
            <a:ext cx="6699253" cy="288032"/>
          </a:xfrm>
          <a:prstGeom prst="rect">
            <a:avLst/>
          </a:prstGeom>
          <a:noFill/>
        </p:spPr>
        <p:txBody>
          <a:bodyPr wrap="square" lIns="0" tIns="0" rIns="0" bIns="0" rtlCol="0" anchor="ctr">
            <a:noAutofit/>
          </a:bodyPr>
          <a:lstStyle/>
          <a:p>
            <a:r>
              <a:rPr lang="nl-NL" sz="1400" noProof="0">
                <a:solidFill>
                  <a:srgbClr val="211F26"/>
                </a:solidFill>
                <a:latin typeface="Segoe UI" panose="020B0502040204020203" pitchFamily="34" charset="0"/>
                <a:ea typeface="Open Sans" panose="020B0606030504020204" pitchFamily="34" charset="0"/>
                <a:cs typeface="Segoe UI" panose="020B0502040204020203" pitchFamily="34" charset="0"/>
              </a:rPr>
              <a:t>Klik op de knop </a:t>
            </a:r>
            <a:r>
              <a:rPr lang="nl-NL" sz="1200" kern="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‘opmerking’</a:t>
            </a:r>
          </a:p>
        </p:txBody>
      </p:sp>
      <p:sp>
        <p:nvSpPr>
          <p:cNvPr id="15" name="Tekstvak 14">
            <a:extLst>
              <a:ext uri="{FF2B5EF4-FFF2-40B4-BE49-F238E27FC236}">
                <a16:creationId xmlns:a16="http://schemas.microsoft.com/office/drawing/2014/main" id="{E5EF8E07-6651-4593-8939-DD8B915A9CB1}"/>
              </a:ext>
            </a:extLst>
          </p:cNvPr>
          <p:cNvSpPr txBox="1"/>
          <p:nvPr userDrawn="1"/>
        </p:nvSpPr>
        <p:spPr>
          <a:xfrm>
            <a:off x="1679127" y="3751522"/>
            <a:ext cx="6025981" cy="597194"/>
          </a:xfrm>
          <a:prstGeom prst="rect">
            <a:avLst/>
          </a:prstGeom>
          <a:noFill/>
        </p:spPr>
        <p:txBody>
          <a:bodyPr wrap="square" lIns="0" tIns="0" rIns="0" bIns="0" rtlCol="0" anchor="ctr">
            <a:noAutofit/>
          </a:bodyPr>
          <a:lstStyle/>
          <a:p>
            <a:r>
              <a:rPr lang="nl-NL" sz="1400" noProof="0">
                <a:solidFill>
                  <a:srgbClr val="211F26"/>
                </a:solidFill>
                <a:latin typeface="Segoe UI" panose="020B0502040204020203" pitchFamily="34" charset="0"/>
                <a:ea typeface="Open Sans" panose="020B0606030504020204" pitchFamily="34" charset="0"/>
                <a:cs typeface="Segoe UI" panose="020B0502040204020203" pitchFamily="34" charset="0"/>
              </a:rPr>
              <a:t>Er verschijnt een spreekwolkje op de dia en een nieuw venster opent zich aan de zijkant van je scherm.</a:t>
            </a:r>
            <a:br>
              <a:rPr lang="nl-NL" sz="1400" noProof="0">
                <a:solidFill>
                  <a:srgbClr val="211F26"/>
                </a:solidFill>
                <a:latin typeface="Segoe UI" panose="020B0502040204020203" pitchFamily="34" charset="0"/>
                <a:ea typeface="Open Sans" panose="020B0606030504020204" pitchFamily="34" charset="0"/>
                <a:cs typeface="Segoe UI" panose="020B0502040204020203" pitchFamily="34" charset="0"/>
              </a:rPr>
            </a:br>
            <a:r>
              <a:rPr lang="nl-NL" sz="1200" kern="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Typ je feedback in het </a:t>
            </a:r>
            <a:r>
              <a:rPr lang="nl-NL" sz="1200" kern="1200" cap="all" noProof="0" err="1">
                <a:solidFill>
                  <a:srgbClr val="211F26"/>
                </a:solidFill>
                <a:latin typeface="Segoe UI Black" panose="020B0A02040204020203" pitchFamily="34" charset="0"/>
                <a:ea typeface="Segoe UI Black" panose="020B0A02040204020203" pitchFamily="34" charset="0"/>
                <a:cs typeface="Segoe UI" panose="020B0502040204020203" pitchFamily="34" charset="0"/>
              </a:rPr>
              <a:t>tekstvak</a:t>
            </a:r>
            <a:r>
              <a:rPr lang="nl-NL" sz="1200" kern="1200" cap="all" noProof="0">
                <a:solidFill>
                  <a:srgbClr val="211F26"/>
                </a:solidFill>
                <a:latin typeface="Segoe UI Black" panose="020B0A02040204020203" pitchFamily="34" charset="0"/>
                <a:ea typeface="Segoe UI Black" panose="020B0A02040204020203" pitchFamily="34" charset="0"/>
                <a:cs typeface="Segoe UI" panose="020B0502040204020203" pitchFamily="34" charset="0"/>
              </a:rPr>
              <a:t> in het venster.</a:t>
            </a:r>
          </a:p>
        </p:txBody>
      </p:sp>
      <p:sp>
        <p:nvSpPr>
          <p:cNvPr id="16" name="Tekstvak 15">
            <a:extLst>
              <a:ext uri="{FF2B5EF4-FFF2-40B4-BE49-F238E27FC236}">
                <a16:creationId xmlns:a16="http://schemas.microsoft.com/office/drawing/2014/main" id="{EB7BC488-E400-4C31-A5F6-E96D609C1B24}"/>
              </a:ext>
            </a:extLst>
          </p:cNvPr>
          <p:cNvSpPr txBox="1"/>
          <p:nvPr userDrawn="1"/>
        </p:nvSpPr>
        <p:spPr>
          <a:xfrm>
            <a:off x="1679128" y="4645726"/>
            <a:ext cx="6221329" cy="590407"/>
          </a:xfrm>
          <a:prstGeom prst="rect">
            <a:avLst/>
          </a:prstGeom>
          <a:noFill/>
        </p:spPr>
        <p:txBody>
          <a:bodyPr wrap="square" lIns="0" tIns="0" rIns="0" bIns="0" rtlCol="0" anchor="ctr">
            <a:noAutofit/>
          </a:bodyPr>
          <a:lstStyle/>
          <a:p>
            <a:r>
              <a:rPr lang="nl-NL" sz="1400" kern="1200" noProof="0">
                <a:solidFill>
                  <a:srgbClr val="211F26"/>
                </a:solidFill>
                <a:latin typeface="Segoe UI" panose="020B0502040204020203" pitchFamily="34" charset="0"/>
                <a:ea typeface="Open Sans" panose="020B0606030504020204" pitchFamily="34" charset="0"/>
                <a:cs typeface="Segoe UI" panose="020B0502040204020203" pitchFamily="34" charset="0"/>
              </a:rPr>
              <a:t>Wanneer je klaar bent, sleep dan het spreekwolkje op de juiste plaats</a:t>
            </a:r>
            <a:br>
              <a:rPr lang="nl-NL" sz="1400" kern="1200" noProof="0">
                <a:solidFill>
                  <a:srgbClr val="211F26"/>
                </a:solidFill>
                <a:latin typeface="Segoe UI" panose="020B0502040204020203" pitchFamily="34" charset="0"/>
                <a:ea typeface="Open Sans" panose="020B0606030504020204" pitchFamily="34" charset="0"/>
                <a:cs typeface="Segoe UI" panose="020B0502040204020203" pitchFamily="34" charset="0"/>
              </a:rPr>
            </a:br>
            <a:r>
              <a:rPr lang="nl-NL" sz="1400" kern="1200" noProof="0">
                <a:solidFill>
                  <a:srgbClr val="211F26"/>
                </a:solidFill>
                <a:latin typeface="Segoe UI" panose="020B0502040204020203" pitchFamily="34" charset="0"/>
                <a:ea typeface="Open Sans" panose="020B0606030504020204" pitchFamily="34" charset="0"/>
                <a:cs typeface="Segoe UI" panose="020B0502040204020203" pitchFamily="34" charset="0"/>
              </a:rPr>
              <a:t>op de dia. Zo is het voor ons duidelijk op welk deel van de content</a:t>
            </a:r>
            <a:br>
              <a:rPr lang="nl-NL" sz="1400" kern="1200" noProof="0">
                <a:solidFill>
                  <a:srgbClr val="211F26"/>
                </a:solidFill>
                <a:latin typeface="Segoe UI" panose="020B0502040204020203" pitchFamily="34" charset="0"/>
                <a:ea typeface="Open Sans" panose="020B0606030504020204" pitchFamily="34" charset="0"/>
                <a:cs typeface="Segoe UI" panose="020B0502040204020203" pitchFamily="34" charset="0"/>
              </a:rPr>
            </a:br>
            <a:r>
              <a:rPr lang="nl-NL" sz="1400" kern="1200" noProof="0">
                <a:solidFill>
                  <a:srgbClr val="211F26"/>
                </a:solidFill>
                <a:latin typeface="Segoe UI" panose="020B0502040204020203" pitchFamily="34" charset="0"/>
                <a:ea typeface="Open Sans" panose="020B0606030504020204" pitchFamily="34" charset="0"/>
                <a:cs typeface="Segoe UI" panose="020B0502040204020203" pitchFamily="34" charset="0"/>
              </a:rPr>
              <a:t>je feedback betrekking heeft.</a:t>
            </a:r>
          </a:p>
        </p:txBody>
      </p:sp>
      <p:grpSp>
        <p:nvGrpSpPr>
          <p:cNvPr id="60" name="Groep 59">
            <a:extLst>
              <a:ext uri="{FF2B5EF4-FFF2-40B4-BE49-F238E27FC236}">
                <a16:creationId xmlns:a16="http://schemas.microsoft.com/office/drawing/2014/main" id="{4A133921-114B-4698-A5C4-59575C4DFB75}"/>
              </a:ext>
            </a:extLst>
          </p:cNvPr>
          <p:cNvGrpSpPr/>
          <p:nvPr userDrawn="1"/>
        </p:nvGrpSpPr>
        <p:grpSpPr>
          <a:xfrm>
            <a:off x="9350689" y="3703901"/>
            <a:ext cx="2282299" cy="791931"/>
            <a:chOff x="9377508" y="3751523"/>
            <a:chExt cx="2282299" cy="791931"/>
          </a:xfrm>
        </p:grpSpPr>
        <p:sp>
          <p:nvSpPr>
            <p:cNvPr id="30" name="Rechthoek 29">
              <a:extLst>
                <a:ext uri="{FF2B5EF4-FFF2-40B4-BE49-F238E27FC236}">
                  <a16:creationId xmlns:a16="http://schemas.microsoft.com/office/drawing/2014/main" id="{2BBD655F-E2AF-476D-9BD5-88460C357531}"/>
                </a:ext>
              </a:extLst>
            </p:cNvPr>
            <p:cNvSpPr/>
            <p:nvPr userDrawn="1"/>
          </p:nvSpPr>
          <p:spPr>
            <a:xfrm>
              <a:off x="9377508" y="3751523"/>
              <a:ext cx="2282299" cy="791931"/>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31" name="Tekstvak 30">
              <a:extLst>
                <a:ext uri="{FF2B5EF4-FFF2-40B4-BE49-F238E27FC236}">
                  <a16:creationId xmlns:a16="http://schemas.microsoft.com/office/drawing/2014/main" id="{DA356F2D-C77D-49FD-BF94-E066E1889132}"/>
                </a:ext>
              </a:extLst>
            </p:cNvPr>
            <p:cNvSpPr txBox="1"/>
            <p:nvPr userDrawn="1"/>
          </p:nvSpPr>
          <p:spPr>
            <a:xfrm>
              <a:off x="9432893" y="3781888"/>
              <a:ext cx="972315" cy="167298"/>
            </a:xfrm>
            <a:prstGeom prst="rect">
              <a:avLst/>
            </a:prstGeom>
            <a:noFill/>
          </p:spPr>
          <p:txBody>
            <a:bodyPr wrap="square" lIns="0" tIns="0" rIns="0" bIns="0" rtlCol="0" anchor="ctr">
              <a:noAutofit/>
            </a:bodyPr>
            <a:lstStyle/>
            <a:p>
              <a:pPr algn="l"/>
              <a:r>
                <a:rPr lang="nl-NL" sz="800" noProof="0">
                  <a:solidFill>
                    <a:srgbClr val="B74629"/>
                  </a:solidFill>
                  <a:latin typeface="Segoe UI" panose="020B0502040204020203" pitchFamily="34" charset="0"/>
                  <a:cs typeface="Segoe UI" panose="020B0502040204020203" pitchFamily="34" charset="0"/>
                </a:rPr>
                <a:t>Opmerkingen</a:t>
              </a:r>
            </a:p>
          </p:txBody>
        </p:sp>
        <p:grpSp>
          <p:nvGrpSpPr>
            <p:cNvPr id="32" name="Groep 31">
              <a:extLst>
                <a:ext uri="{FF2B5EF4-FFF2-40B4-BE49-F238E27FC236}">
                  <a16:creationId xmlns:a16="http://schemas.microsoft.com/office/drawing/2014/main" id="{A604F0DD-1788-41A6-A743-41E8860A1ECE}"/>
                </a:ext>
              </a:extLst>
            </p:cNvPr>
            <p:cNvGrpSpPr/>
            <p:nvPr userDrawn="1"/>
          </p:nvGrpSpPr>
          <p:grpSpPr>
            <a:xfrm>
              <a:off x="9538328" y="3966349"/>
              <a:ext cx="400802" cy="134483"/>
              <a:chOff x="8481060" y="2710544"/>
              <a:chExt cx="376572" cy="124096"/>
            </a:xfrm>
          </p:grpSpPr>
          <p:sp>
            <p:nvSpPr>
              <p:cNvPr id="51" name="Rechthoek 50">
                <a:extLst>
                  <a:ext uri="{FF2B5EF4-FFF2-40B4-BE49-F238E27FC236}">
                    <a16:creationId xmlns:a16="http://schemas.microsoft.com/office/drawing/2014/main" id="{E8C41FBC-D8E0-4F13-986E-C6FC2DB3162C}"/>
                  </a:ext>
                </a:extLst>
              </p:cNvPr>
              <p:cNvSpPr/>
              <p:nvPr userDrawn="1"/>
            </p:nvSpPr>
            <p:spPr>
              <a:xfrm>
                <a:off x="8481060" y="2710544"/>
                <a:ext cx="376572" cy="124096"/>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52" name="Tekstvak 51">
                <a:extLst>
                  <a:ext uri="{FF2B5EF4-FFF2-40B4-BE49-F238E27FC236}">
                    <a16:creationId xmlns:a16="http://schemas.microsoft.com/office/drawing/2014/main" id="{AD5132B8-308A-4D30-97E1-9F2D9EA5C0D9}"/>
                  </a:ext>
                </a:extLst>
              </p:cNvPr>
              <p:cNvSpPr txBox="1"/>
              <p:nvPr userDrawn="1"/>
            </p:nvSpPr>
            <p:spPr>
              <a:xfrm>
                <a:off x="8618036" y="2716225"/>
                <a:ext cx="237263" cy="116522"/>
              </a:xfrm>
              <a:prstGeom prst="rect">
                <a:avLst/>
              </a:prstGeom>
              <a:noFill/>
            </p:spPr>
            <p:txBody>
              <a:bodyPr wrap="square" lIns="0" tIns="0" rIns="0" bIns="0" rtlCol="0" anchor="ctr">
                <a:noAutofit/>
              </a:bodyPr>
              <a:lstStyle/>
              <a:p>
                <a:pPr algn="l"/>
                <a:r>
                  <a:rPr lang="nl-NL" sz="500" noProof="0">
                    <a:solidFill>
                      <a:srgbClr val="211F26"/>
                    </a:solidFill>
                    <a:latin typeface="Segoe UI" panose="020B0502040204020203" pitchFamily="34" charset="0"/>
                    <a:cs typeface="Segoe UI" panose="020B0502040204020203" pitchFamily="34" charset="0"/>
                  </a:rPr>
                  <a:t>Nieuwe</a:t>
                </a:r>
              </a:p>
            </p:txBody>
          </p:sp>
          <p:grpSp>
            <p:nvGrpSpPr>
              <p:cNvPr id="53" name="Groep 52">
                <a:extLst>
                  <a:ext uri="{FF2B5EF4-FFF2-40B4-BE49-F238E27FC236}">
                    <a16:creationId xmlns:a16="http://schemas.microsoft.com/office/drawing/2014/main" id="{D866C750-F77C-4D36-965C-7DEC75FD67DF}"/>
                  </a:ext>
                </a:extLst>
              </p:cNvPr>
              <p:cNvGrpSpPr/>
              <p:nvPr userDrawn="1"/>
            </p:nvGrpSpPr>
            <p:grpSpPr>
              <a:xfrm>
                <a:off x="8494145" y="2720946"/>
                <a:ext cx="90052" cy="70177"/>
                <a:chOff x="3501181" y="2688992"/>
                <a:chExt cx="192554" cy="150057"/>
              </a:xfrm>
            </p:grpSpPr>
            <p:sp>
              <p:nvSpPr>
                <p:cNvPr id="54" name="Tekstballon: rechthoek met afgeronde hoeken 53">
                  <a:extLst>
                    <a:ext uri="{FF2B5EF4-FFF2-40B4-BE49-F238E27FC236}">
                      <a16:creationId xmlns:a16="http://schemas.microsoft.com/office/drawing/2014/main" id="{05884605-41F3-4C9C-B505-295A5B4DBA4B}"/>
                    </a:ext>
                  </a:extLst>
                </p:cNvPr>
                <p:cNvSpPr/>
                <p:nvPr userDrawn="1"/>
              </p:nvSpPr>
              <p:spPr>
                <a:xfrm>
                  <a:off x="3542554" y="2729822"/>
                  <a:ext cx="151181" cy="109227"/>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55" name="Plusteken 54">
                  <a:extLst>
                    <a:ext uri="{FF2B5EF4-FFF2-40B4-BE49-F238E27FC236}">
                      <a16:creationId xmlns:a16="http://schemas.microsoft.com/office/drawing/2014/main" id="{F0D6C9A2-B0AA-41CA-BAFA-8422E2C87B9E}"/>
                    </a:ext>
                  </a:extLst>
                </p:cNvPr>
                <p:cNvSpPr/>
                <p:nvPr userDrawn="1"/>
              </p:nvSpPr>
              <p:spPr>
                <a:xfrm>
                  <a:off x="3501181" y="2688992"/>
                  <a:ext cx="93331" cy="109153"/>
                </a:xfrm>
                <a:prstGeom prst="mathPlus">
                  <a:avLst>
                    <a:gd name="adj1" fmla="val 31038"/>
                  </a:avLst>
                </a:prstGeom>
                <a:solidFill>
                  <a:srgbClr val="6EA6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grpSp>
        </p:grpSp>
        <p:grpSp>
          <p:nvGrpSpPr>
            <p:cNvPr id="33" name="Groep 32">
              <a:extLst>
                <a:ext uri="{FF2B5EF4-FFF2-40B4-BE49-F238E27FC236}">
                  <a16:creationId xmlns:a16="http://schemas.microsoft.com/office/drawing/2014/main" id="{1E89420A-57E2-4982-98FA-C1E57CA59F9F}"/>
                </a:ext>
              </a:extLst>
            </p:cNvPr>
            <p:cNvGrpSpPr/>
            <p:nvPr userDrawn="1"/>
          </p:nvGrpSpPr>
          <p:grpSpPr>
            <a:xfrm>
              <a:off x="11199201" y="3966349"/>
              <a:ext cx="126763" cy="134483"/>
              <a:chOff x="9783265" y="2710544"/>
              <a:chExt cx="119100" cy="124096"/>
            </a:xfrm>
          </p:grpSpPr>
          <p:sp>
            <p:nvSpPr>
              <p:cNvPr id="46" name="Rechthoek 45">
                <a:extLst>
                  <a:ext uri="{FF2B5EF4-FFF2-40B4-BE49-F238E27FC236}">
                    <a16:creationId xmlns:a16="http://schemas.microsoft.com/office/drawing/2014/main" id="{74E425D8-FC30-4DE1-80E0-501449706CD5}"/>
                  </a:ext>
                </a:extLst>
              </p:cNvPr>
              <p:cNvSpPr/>
              <p:nvPr userDrawn="1"/>
            </p:nvSpPr>
            <p:spPr>
              <a:xfrm>
                <a:off x="9783265" y="2710544"/>
                <a:ext cx="119100" cy="124096"/>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47" name="Tekstballon: rechthoek met afgeronde hoeken 46">
                <a:extLst>
                  <a:ext uri="{FF2B5EF4-FFF2-40B4-BE49-F238E27FC236}">
                    <a16:creationId xmlns:a16="http://schemas.microsoft.com/office/drawing/2014/main" id="{04D3628D-1682-48B7-91C5-E5E6C8A56F37}"/>
                  </a:ext>
                </a:extLst>
              </p:cNvPr>
              <p:cNvSpPr/>
              <p:nvPr userDrawn="1"/>
            </p:nvSpPr>
            <p:spPr>
              <a:xfrm>
                <a:off x="9811674" y="2744298"/>
                <a:ext cx="70704" cy="47150"/>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grpSp>
            <p:nvGrpSpPr>
              <p:cNvPr id="48" name="Groep 47">
                <a:extLst>
                  <a:ext uri="{FF2B5EF4-FFF2-40B4-BE49-F238E27FC236}">
                    <a16:creationId xmlns:a16="http://schemas.microsoft.com/office/drawing/2014/main" id="{68A0EFE1-858E-4E3C-B554-170B49E0D5E0}"/>
                  </a:ext>
                </a:extLst>
              </p:cNvPr>
              <p:cNvGrpSpPr/>
              <p:nvPr userDrawn="1"/>
            </p:nvGrpSpPr>
            <p:grpSpPr>
              <a:xfrm>
                <a:off x="9794175" y="2730651"/>
                <a:ext cx="41516" cy="34350"/>
                <a:chOff x="9504227" y="2758508"/>
                <a:chExt cx="84214" cy="69676"/>
              </a:xfrm>
            </p:grpSpPr>
            <p:sp>
              <p:nvSpPr>
                <p:cNvPr id="49" name="Rechthoek 48">
                  <a:extLst>
                    <a:ext uri="{FF2B5EF4-FFF2-40B4-BE49-F238E27FC236}">
                      <a16:creationId xmlns:a16="http://schemas.microsoft.com/office/drawing/2014/main" id="{7C676C13-E19A-4456-926A-782897175D36}"/>
                    </a:ext>
                  </a:extLst>
                </p:cNvPr>
                <p:cNvSpPr/>
                <p:nvPr userDrawn="1"/>
              </p:nvSpPr>
              <p:spPr>
                <a:xfrm>
                  <a:off x="9531075" y="2779152"/>
                  <a:ext cx="57366" cy="28388"/>
                </a:xfrm>
                <a:prstGeom prst="rect">
                  <a:avLst/>
                </a:prstGeom>
                <a:solidFill>
                  <a:srgbClr val="5281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50" name="Pijl: punthaak 49">
                  <a:extLst>
                    <a:ext uri="{FF2B5EF4-FFF2-40B4-BE49-F238E27FC236}">
                      <a16:creationId xmlns:a16="http://schemas.microsoft.com/office/drawing/2014/main" id="{DBB45CB9-643F-4350-BDF8-E601B9F07FC5}"/>
                    </a:ext>
                  </a:extLst>
                </p:cNvPr>
                <p:cNvSpPr/>
                <p:nvPr userDrawn="1"/>
              </p:nvSpPr>
              <p:spPr>
                <a:xfrm rot="10800000">
                  <a:off x="9504227" y="2758508"/>
                  <a:ext cx="63343" cy="69676"/>
                </a:xfrm>
                <a:prstGeom prst="chevron">
                  <a:avLst/>
                </a:prstGeom>
                <a:solidFill>
                  <a:srgbClr val="5281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grpSp>
        </p:grpSp>
        <p:grpSp>
          <p:nvGrpSpPr>
            <p:cNvPr id="34" name="Groep 33">
              <a:extLst>
                <a:ext uri="{FF2B5EF4-FFF2-40B4-BE49-F238E27FC236}">
                  <a16:creationId xmlns:a16="http://schemas.microsoft.com/office/drawing/2014/main" id="{C86BDE48-82C5-48CA-8B9E-DBB1E76DA94B}"/>
                </a:ext>
              </a:extLst>
            </p:cNvPr>
            <p:cNvGrpSpPr/>
            <p:nvPr userDrawn="1"/>
          </p:nvGrpSpPr>
          <p:grpSpPr>
            <a:xfrm>
              <a:off x="11385196" y="3966349"/>
              <a:ext cx="126763" cy="134483"/>
              <a:chOff x="9908109" y="2710544"/>
              <a:chExt cx="119100" cy="124096"/>
            </a:xfrm>
          </p:grpSpPr>
          <p:sp>
            <p:nvSpPr>
              <p:cNvPr id="41" name="Rechthoek 40">
                <a:extLst>
                  <a:ext uri="{FF2B5EF4-FFF2-40B4-BE49-F238E27FC236}">
                    <a16:creationId xmlns:a16="http://schemas.microsoft.com/office/drawing/2014/main" id="{DCA11989-6218-47C9-A2D3-F19EF2AEF6DE}"/>
                  </a:ext>
                </a:extLst>
              </p:cNvPr>
              <p:cNvSpPr/>
              <p:nvPr userDrawn="1"/>
            </p:nvSpPr>
            <p:spPr>
              <a:xfrm>
                <a:off x="9908109" y="2710544"/>
                <a:ext cx="119100" cy="124096"/>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42" name="Tekstballon: rechthoek met afgeronde hoeken 41">
                <a:extLst>
                  <a:ext uri="{FF2B5EF4-FFF2-40B4-BE49-F238E27FC236}">
                    <a16:creationId xmlns:a16="http://schemas.microsoft.com/office/drawing/2014/main" id="{00294789-C490-4ADA-95BB-92423CE963AC}"/>
                  </a:ext>
                </a:extLst>
              </p:cNvPr>
              <p:cNvSpPr/>
              <p:nvPr userDrawn="1"/>
            </p:nvSpPr>
            <p:spPr>
              <a:xfrm>
                <a:off x="9936518" y="2744298"/>
                <a:ext cx="70704" cy="47150"/>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grpSp>
            <p:nvGrpSpPr>
              <p:cNvPr id="43" name="Groep 42">
                <a:extLst>
                  <a:ext uri="{FF2B5EF4-FFF2-40B4-BE49-F238E27FC236}">
                    <a16:creationId xmlns:a16="http://schemas.microsoft.com/office/drawing/2014/main" id="{54D5D9C4-A0D8-44EA-B543-5D188EC5E948}"/>
                  </a:ext>
                </a:extLst>
              </p:cNvPr>
              <p:cNvGrpSpPr/>
              <p:nvPr userDrawn="1"/>
            </p:nvGrpSpPr>
            <p:grpSpPr>
              <a:xfrm flipH="1">
                <a:off x="9932083" y="2730651"/>
                <a:ext cx="41516" cy="34350"/>
                <a:chOff x="9504227" y="2758508"/>
                <a:chExt cx="84214" cy="69676"/>
              </a:xfrm>
            </p:grpSpPr>
            <p:sp>
              <p:nvSpPr>
                <p:cNvPr id="44" name="Rechthoek 43">
                  <a:extLst>
                    <a:ext uri="{FF2B5EF4-FFF2-40B4-BE49-F238E27FC236}">
                      <a16:creationId xmlns:a16="http://schemas.microsoft.com/office/drawing/2014/main" id="{13B80CA9-6DE9-44E9-A449-2EFCF6A71C42}"/>
                    </a:ext>
                  </a:extLst>
                </p:cNvPr>
                <p:cNvSpPr/>
                <p:nvPr userDrawn="1"/>
              </p:nvSpPr>
              <p:spPr>
                <a:xfrm>
                  <a:off x="9531075" y="2779152"/>
                  <a:ext cx="57366" cy="28388"/>
                </a:xfrm>
                <a:prstGeom prst="rect">
                  <a:avLst/>
                </a:prstGeom>
                <a:solidFill>
                  <a:srgbClr val="5281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45" name="Pijl: punthaak 44">
                  <a:extLst>
                    <a:ext uri="{FF2B5EF4-FFF2-40B4-BE49-F238E27FC236}">
                      <a16:creationId xmlns:a16="http://schemas.microsoft.com/office/drawing/2014/main" id="{B8952F31-5CD3-48AD-AA46-FCF400FD5350}"/>
                    </a:ext>
                  </a:extLst>
                </p:cNvPr>
                <p:cNvSpPr/>
                <p:nvPr userDrawn="1"/>
              </p:nvSpPr>
              <p:spPr>
                <a:xfrm rot="10800000">
                  <a:off x="9504227" y="2758508"/>
                  <a:ext cx="63343" cy="69676"/>
                </a:xfrm>
                <a:prstGeom prst="chevron">
                  <a:avLst/>
                </a:prstGeom>
                <a:solidFill>
                  <a:srgbClr val="5281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grpSp>
        </p:grpSp>
        <p:sp>
          <p:nvSpPr>
            <p:cNvPr id="35" name="Rechthoek 34">
              <a:extLst>
                <a:ext uri="{FF2B5EF4-FFF2-40B4-BE49-F238E27FC236}">
                  <a16:creationId xmlns:a16="http://schemas.microsoft.com/office/drawing/2014/main" id="{908AFA2A-97C6-45D4-A74C-964B465B978B}"/>
                </a:ext>
              </a:extLst>
            </p:cNvPr>
            <p:cNvSpPr/>
            <p:nvPr userDrawn="1"/>
          </p:nvSpPr>
          <p:spPr>
            <a:xfrm>
              <a:off x="9432894" y="4143760"/>
              <a:ext cx="2100569" cy="349030"/>
            </a:xfrm>
            <a:prstGeom prst="rect">
              <a:avLst/>
            </a:prstGeom>
            <a:solidFill>
              <a:srgbClr val="F0F0F0"/>
            </a:solidFill>
            <a:ln w="6350">
              <a:solidFill>
                <a:srgbClr val="B746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36" name="Rechthoek 35">
              <a:extLst>
                <a:ext uri="{FF2B5EF4-FFF2-40B4-BE49-F238E27FC236}">
                  <a16:creationId xmlns:a16="http://schemas.microsoft.com/office/drawing/2014/main" id="{68ABFFB7-FEF4-432B-ADE3-2D0DB1D6CACD}"/>
                </a:ext>
              </a:extLst>
            </p:cNvPr>
            <p:cNvSpPr/>
            <p:nvPr userDrawn="1"/>
          </p:nvSpPr>
          <p:spPr>
            <a:xfrm>
              <a:off x="9673886" y="4282355"/>
              <a:ext cx="1806914" cy="16069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 tIns="18000" rIns="18000" bIns="18000" numCol="1" spcCol="0" rtlCol="0" fromWordArt="0" anchor="t" anchorCtr="0" forceAA="0" compatLnSpc="1">
              <a:prstTxWarp prst="textNoShape">
                <a:avLst/>
              </a:prstTxWarp>
              <a:noAutofit/>
            </a:bodyPr>
            <a:lstStyle/>
            <a:p>
              <a:pPr algn="l"/>
              <a:r>
                <a:rPr lang="nl-NL" sz="500" b="0" noProof="0">
                  <a:solidFill>
                    <a:srgbClr val="211F26"/>
                  </a:solidFill>
                  <a:latin typeface="Segoe UI" panose="020B0502040204020203" pitchFamily="34" charset="0"/>
                  <a:cs typeface="Segoe UI" panose="020B0502040204020203" pitchFamily="34" charset="0"/>
                </a:rPr>
                <a:t>&lt;typ je opmerking hier&gt;</a:t>
              </a:r>
            </a:p>
          </p:txBody>
        </p:sp>
        <p:sp>
          <p:nvSpPr>
            <p:cNvPr id="37" name="Rechthoekige driehoek 36">
              <a:extLst>
                <a:ext uri="{FF2B5EF4-FFF2-40B4-BE49-F238E27FC236}">
                  <a16:creationId xmlns:a16="http://schemas.microsoft.com/office/drawing/2014/main" id="{695AB8DC-D837-4E3F-9AAF-5A1618C48AD1}"/>
                </a:ext>
              </a:extLst>
            </p:cNvPr>
            <p:cNvSpPr/>
            <p:nvPr userDrawn="1"/>
          </p:nvSpPr>
          <p:spPr>
            <a:xfrm flipH="1">
              <a:off x="9470751" y="4187159"/>
              <a:ext cx="33236" cy="27968"/>
            </a:xfrm>
            <a:prstGeom prst="r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38" name="Tekstvak 37">
              <a:extLst>
                <a:ext uri="{FF2B5EF4-FFF2-40B4-BE49-F238E27FC236}">
                  <a16:creationId xmlns:a16="http://schemas.microsoft.com/office/drawing/2014/main" id="{200A8ED3-084D-4E6E-9AD1-7ACB54832338}"/>
                </a:ext>
              </a:extLst>
            </p:cNvPr>
            <p:cNvSpPr txBox="1"/>
            <p:nvPr userDrawn="1"/>
          </p:nvSpPr>
          <p:spPr>
            <a:xfrm>
              <a:off x="9533392" y="4153268"/>
              <a:ext cx="451236" cy="110261"/>
            </a:xfrm>
            <a:prstGeom prst="rect">
              <a:avLst/>
            </a:prstGeom>
            <a:noFill/>
          </p:spPr>
          <p:txBody>
            <a:bodyPr wrap="square" lIns="0" tIns="0" rIns="0" bIns="0" rtlCol="0" anchor="ctr">
              <a:noAutofit/>
            </a:bodyPr>
            <a:lstStyle/>
            <a:p>
              <a:pPr algn="l"/>
              <a:r>
                <a:rPr lang="nl-NL" sz="500" b="1" noProof="0">
                  <a:solidFill>
                    <a:srgbClr val="000000"/>
                  </a:solidFill>
                  <a:latin typeface="Segoe UI" panose="020B0502040204020203" pitchFamily="34" charset="0"/>
                  <a:cs typeface="Segoe UI" panose="020B0502040204020203" pitchFamily="34" charset="0"/>
                </a:rPr>
                <a:t>Naam</a:t>
              </a:r>
            </a:p>
          </p:txBody>
        </p:sp>
        <p:sp>
          <p:nvSpPr>
            <p:cNvPr id="39" name="Tekstvak 38">
              <a:extLst>
                <a:ext uri="{FF2B5EF4-FFF2-40B4-BE49-F238E27FC236}">
                  <a16:creationId xmlns:a16="http://schemas.microsoft.com/office/drawing/2014/main" id="{5971DBDF-F4CB-4C4A-938B-378D1091292A}"/>
                </a:ext>
              </a:extLst>
            </p:cNvPr>
            <p:cNvSpPr txBox="1"/>
            <p:nvPr userDrawn="1"/>
          </p:nvSpPr>
          <p:spPr>
            <a:xfrm>
              <a:off x="9943541" y="4150343"/>
              <a:ext cx="873023" cy="110261"/>
            </a:xfrm>
            <a:prstGeom prst="rect">
              <a:avLst/>
            </a:prstGeom>
            <a:noFill/>
          </p:spPr>
          <p:txBody>
            <a:bodyPr wrap="square" lIns="0" tIns="0" rIns="0" bIns="0" rtlCol="0" anchor="ctr">
              <a:noAutofit/>
            </a:bodyPr>
            <a:lstStyle/>
            <a:p>
              <a:pPr algn="l"/>
              <a:r>
                <a:rPr lang="nl-NL" sz="400" b="0" noProof="0">
                  <a:solidFill>
                    <a:srgbClr val="211F26"/>
                  </a:solidFill>
                  <a:latin typeface="Segoe UI" panose="020B0502040204020203" pitchFamily="34" charset="0"/>
                  <a:cs typeface="Segoe UI" panose="020B0502040204020203" pitchFamily="34" charset="0"/>
                </a:rPr>
                <a:t>Een aantal seconden geleden</a:t>
              </a:r>
            </a:p>
          </p:txBody>
        </p:sp>
        <p:sp>
          <p:nvSpPr>
            <p:cNvPr id="40" name="Ovaal 39">
              <a:extLst>
                <a:ext uri="{FF2B5EF4-FFF2-40B4-BE49-F238E27FC236}">
                  <a16:creationId xmlns:a16="http://schemas.microsoft.com/office/drawing/2014/main" id="{A79BA3E8-FECF-4ED9-8B5F-8E7AB355DCBA}"/>
                </a:ext>
              </a:extLst>
            </p:cNvPr>
            <p:cNvSpPr/>
            <p:nvPr userDrawn="1"/>
          </p:nvSpPr>
          <p:spPr>
            <a:xfrm>
              <a:off x="9489950" y="4281958"/>
              <a:ext cx="142283" cy="144000"/>
            </a:xfrm>
            <a:prstGeom prst="ellipse">
              <a:avLst/>
            </a:prstGeom>
            <a:pattFill prst="dkUpDiag">
              <a:fgClr>
                <a:srgbClr val="DADADA"/>
              </a:fgClr>
              <a:bgClr>
                <a:srgbClr val="9D9FA1"/>
              </a:bgClr>
            </a:patt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R="0" lvl="0" indent="0" algn="ctr" fontAlgn="auto">
                <a:lnSpc>
                  <a:spcPct val="90000"/>
                </a:lnSpc>
                <a:spcBef>
                  <a:spcPts val="600"/>
                </a:spcBef>
                <a:spcAft>
                  <a:spcPts val="600"/>
                </a:spcAft>
                <a:buClrTx/>
                <a:buSzTx/>
                <a:buFontTx/>
                <a:buNone/>
                <a:tabLst/>
              </a:pPr>
              <a:endParaRPr kumimoji="0" lang="nl-NL" sz="1400" b="0" i="0" u="none" strike="noStrike" kern="0" cap="all"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grpSp>
      <p:grpSp>
        <p:nvGrpSpPr>
          <p:cNvPr id="57" name="Groep 56">
            <a:extLst>
              <a:ext uri="{FF2B5EF4-FFF2-40B4-BE49-F238E27FC236}">
                <a16:creationId xmlns:a16="http://schemas.microsoft.com/office/drawing/2014/main" id="{D1DB6452-8B73-4E8B-BCB7-B0A39BA65A8E}"/>
              </a:ext>
            </a:extLst>
          </p:cNvPr>
          <p:cNvGrpSpPr/>
          <p:nvPr userDrawn="1"/>
        </p:nvGrpSpPr>
        <p:grpSpPr>
          <a:xfrm>
            <a:off x="9350681" y="4583447"/>
            <a:ext cx="412275" cy="441795"/>
            <a:chOff x="8323487" y="3433313"/>
            <a:chExt cx="370301" cy="396815"/>
          </a:xfrm>
        </p:grpSpPr>
        <p:sp>
          <p:nvSpPr>
            <p:cNvPr id="58" name="Rechthoek 57">
              <a:extLst>
                <a:ext uri="{FF2B5EF4-FFF2-40B4-BE49-F238E27FC236}">
                  <a16:creationId xmlns:a16="http://schemas.microsoft.com/office/drawing/2014/main" id="{BF9F2032-2823-4E19-9771-B9FC46580934}"/>
                </a:ext>
              </a:extLst>
            </p:cNvPr>
            <p:cNvSpPr/>
            <p:nvPr userDrawn="1"/>
          </p:nvSpPr>
          <p:spPr>
            <a:xfrm>
              <a:off x="8323487" y="3433313"/>
              <a:ext cx="370301" cy="396815"/>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59" name="Tekstballon: rechthoek met afgeronde hoeken 58">
              <a:extLst>
                <a:ext uri="{FF2B5EF4-FFF2-40B4-BE49-F238E27FC236}">
                  <a16:creationId xmlns:a16="http://schemas.microsoft.com/office/drawing/2014/main" id="{9BCF438B-7338-44B9-BED9-BF8323BAD832}"/>
                </a:ext>
              </a:extLst>
            </p:cNvPr>
            <p:cNvSpPr/>
            <p:nvPr userDrawn="1"/>
          </p:nvSpPr>
          <p:spPr>
            <a:xfrm>
              <a:off x="8397954" y="3542112"/>
              <a:ext cx="221366" cy="147623"/>
            </a:xfrm>
            <a:prstGeom prst="wedgeRoundRectCallout">
              <a:avLst>
                <a:gd name="adj1" fmla="val -26274"/>
                <a:gd name="adj2" fmla="val 88043"/>
                <a:gd name="adj3" fmla="val 16667"/>
              </a:avLst>
            </a:prstGeom>
            <a:solidFill>
              <a:srgbClr val="FFCDB2"/>
            </a:solidFill>
            <a:ln w="12700">
              <a:solidFill>
                <a:srgbClr val="D970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grpSp>
      <p:sp>
        <p:nvSpPr>
          <p:cNvPr id="62" name="Tekstvak 61">
            <a:extLst>
              <a:ext uri="{FF2B5EF4-FFF2-40B4-BE49-F238E27FC236}">
                <a16:creationId xmlns:a16="http://schemas.microsoft.com/office/drawing/2014/main" id="{3B6DE92E-57ED-489A-86AB-32755B741A5A}"/>
              </a:ext>
            </a:extLst>
          </p:cNvPr>
          <p:cNvSpPr txBox="1"/>
          <p:nvPr userDrawn="1"/>
        </p:nvSpPr>
        <p:spPr>
          <a:xfrm>
            <a:off x="1679128" y="5412432"/>
            <a:ext cx="5761552" cy="658760"/>
          </a:xfrm>
          <a:prstGeom prst="rect">
            <a:avLst/>
          </a:prstGeom>
          <a:noFill/>
        </p:spPr>
        <p:txBody>
          <a:bodyPr wrap="square" lIns="0" tIns="0" rIns="0" bIns="0" rtlCol="0" anchor="ctr">
            <a:noAutofit/>
          </a:bodyPr>
          <a:lstStyle/>
          <a:p>
            <a:r>
              <a:rPr lang="nl-NL" sz="1400" kern="1200" noProof="0">
                <a:solidFill>
                  <a:srgbClr val="211F26"/>
                </a:solidFill>
                <a:latin typeface="Segoe UI" panose="020B0502040204020203" pitchFamily="34" charset="0"/>
                <a:ea typeface="Open Sans" panose="020B0606030504020204" pitchFamily="34" charset="0"/>
                <a:cs typeface="Segoe UI" panose="020B0502040204020203" pitchFamily="34" charset="0"/>
              </a:rPr>
              <a:t>In de rechter bovenhoek van het venster voor Opmerkingen zijn twee knopjes zichtbaar. Met het linker knopje kun je naar de vorige opmerking navigeren en met het rechter knopje ga je naar de volgende opmerking.</a:t>
            </a:r>
          </a:p>
        </p:txBody>
      </p:sp>
      <p:sp>
        <p:nvSpPr>
          <p:cNvPr id="63" name="Ovaal 62">
            <a:extLst>
              <a:ext uri="{FF2B5EF4-FFF2-40B4-BE49-F238E27FC236}">
                <a16:creationId xmlns:a16="http://schemas.microsoft.com/office/drawing/2014/main" id="{1DDB16E3-677D-451A-BC3C-AC57AEB4D823}"/>
              </a:ext>
            </a:extLst>
          </p:cNvPr>
          <p:cNvSpPr/>
          <p:nvPr userDrawn="1"/>
        </p:nvSpPr>
        <p:spPr>
          <a:xfrm>
            <a:off x="8291413" y="537989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5</a:t>
            </a:r>
          </a:p>
        </p:txBody>
      </p:sp>
      <p:grpSp>
        <p:nvGrpSpPr>
          <p:cNvPr id="65" name="Groep 64">
            <a:extLst>
              <a:ext uri="{FF2B5EF4-FFF2-40B4-BE49-F238E27FC236}">
                <a16:creationId xmlns:a16="http://schemas.microsoft.com/office/drawing/2014/main" id="{C9EBEA77-F3D5-4363-B3EF-B34260A1D648}"/>
              </a:ext>
            </a:extLst>
          </p:cNvPr>
          <p:cNvGrpSpPr/>
          <p:nvPr userDrawn="1"/>
        </p:nvGrpSpPr>
        <p:grpSpPr>
          <a:xfrm>
            <a:off x="9350681" y="5379893"/>
            <a:ext cx="919855" cy="429569"/>
            <a:chOff x="9361322" y="5407067"/>
            <a:chExt cx="919855" cy="429569"/>
          </a:xfrm>
        </p:grpSpPr>
        <p:grpSp>
          <p:nvGrpSpPr>
            <p:cNvPr id="61" name="Groep 60">
              <a:extLst>
                <a:ext uri="{FF2B5EF4-FFF2-40B4-BE49-F238E27FC236}">
                  <a16:creationId xmlns:a16="http://schemas.microsoft.com/office/drawing/2014/main" id="{C1A5DF90-9BD0-4A9F-AC57-8462DC07676F}"/>
                </a:ext>
              </a:extLst>
            </p:cNvPr>
            <p:cNvGrpSpPr/>
            <p:nvPr userDrawn="1"/>
          </p:nvGrpSpPr>
          <p:grpSpPr>
            <a:xfrm>
              <a:off x="9361322" y="5407067"/>
              <a:ext cx="412275" cy="429569"/>
              <a:chOff x="9361322" y="5412430"/>
              <a:chExt cx="412275" cy="429569"/>
            </a:xfrm>
          </p:grpSpPr>
          <p:sp>
            <p:nvSpPr>
              <p:cNvPr id="80" name="Rechthoek 79">
                <a:extLst>
                  <a:ext uri="{FF2B5EF4-FFF2-40B4-BE49-F238E27FC236}">
                    <a16:creationId xmlns:a16="http://schemas.microsoft.com/office/drawing/2014/main" id="{55BD93E4-4802-4310-849B-43F3DC88590E}"/>
                  </a:ext>
                </a:extLst>
              </p:cNvPr>
              <p:cNvSpPr/>
              <p:nvPr userDrawn="1"/>
            </p:nvSpPr>
            <p:spPr>
              <a:xfrm>
                <a:off x="9361322" y="5412430"/>
                <a:ext cx="412275" cy="429569"/>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81" name="Tekstballon: rechthoek met afgeronde hoeken 80">
                <a:extLst>
                  <a:ext uri="{FF2B5EF4-FFF2-40B4-BE49-F238E27FC236}">
                    <a16:creationId xmlns:a16="http://schemas.microsoft.com/office/drawing/2014/main" id="{1B9C5796-DDDD-4A07-AC24-9779E86FC6A2}"/>
                  </a:ext>
                </a:extLst>
              </p:cNvPr>
              <p:cNvSpPr/>
              <p:nvPr userDrawn="1"/>
            </p:nvSpPr>
            <p:spPr>
              <a:xfrm>
                <a:off x="9449029" y="5529272"/>
                <a:ext cx="244748" cy="163214"/>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119" name="Vrije vorm: vorm 118">
                <a:extLst>
                  <a:ext uri="{FF2B5EF4-FFF2-40B4-BE49-F238E27FC236}">
                    <a16:creationId xmlns:a16="http://schemas.microsoft.com/office/drawing/2014/main" id="{1FC46FB2-A57B-4854-BA1C-D29C894055C4}"/>
                  </a:ext>
                </a:extLst>
              </p:cNvPr>
              <p:cNvSpPr/>
              <p:nvPr userDrawn="1"/>
            </p:nvSpPr>
            <p:spPr>
              <a:xfrm>
                <a:off x="9388455" y="5482032"/>
                <a:ext cx="143711" cy="118905"/>
              </a:xfrm>
              <a:custGeom>
                <a:avLst/>
                <a:gdLst>
                  <a:gd name="connsiteX0" fmla="*/ 54047 w 143711"/>
                  <a:gd name="connsiteY0" fmla="*/ 0 h 118905"/>
                  <a:gd name="connsiteX1" fmla="*/ 108095 w 143711"/>
                  <a:gd name="connsiteY1" fmla="*/ 0 h 118905"/>
                  <a:gd name="connsiteX2" fmla="*/ 76067 w 143711"/>
                  <a:gd name="connsiteY2" fmla="*/ 35230 h 118905"/>
                  <a:gd name="connsiteX3" fmla="*/ 143711 w 143711"/>
                  <a:gd name="connsiteY3" fmla="*/ 35230 h 118905"/>
                  <a:gd name="connsiteX4" fmla="*/ 143711 w 143711"/>
                  <a:gd name="connsiteY4" fmla="*/ 83675 h 118905"/>
                  <a:gd name="connsiteX5" fmla="*/ 76068 w 143711"/>
                  <a:gd name="connsiteY5" fmla="*/ 83675 h 118905"/>
                  <a:gd name="connsiteX6" fmla="*/ 108095 w 143711"/>
                  <a:gd name="connsiteY6" fmla="*/ 118905 h 118905"/>
                  <a:gd name="connsiteX7" fmla="*/ 54047 w 143711"/>
                  <a:gd name="connsiteY7" fmla="*/ 118905 h 118905"/>
                  <a:gd name="connsiteX8" fmla="*/ 0 w 143711"/>
                  <a:gd name="connsiteY8" fmla="*/ 59452 h 11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711" h="118905">
                    <a:moveTo>
                      <a:pt x="54047" y="0"/>
                    </a:moveTo>
                    <a:lnTo>
                      <a:pt x="108095" y="0"/>
                    </a:lnTo>
                    <a:lnTo>
                      <a:pt x="76067" y="35230"/>
                    </a:lnTo>
                    <a:lnTo>
                      <a:pt x="143711" y="35230"/>
                    </a:lnTo>
                    <a:lnTo>
                      <a:pt x="143711" y="83675"/>
                    </a:lnTo>
                    <a:lnTo>
                      <a:pt x="76068" y="83675"/>
                    </a:lnTo>
                    <a:lnTo>
                      <a:pt x="108095" y="118905"/>
                    </a:lnTo>
                    <a:lnTo>
                      <a:pt x="54047" y="118905"/>
                    </a:lnTo>
                    <a:lnTo>
                      <a:pt x="0" y="59452"/>
                    </a:lnTo>
                    <a:close/>
                  </a:path>
                </a:pathLst>
              </a:custGeom>
              <a:solidFill>
                <a:srgbClr val="5281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grpSp>
        <p:grpSp>
          <p:nvGrpSpPr>
            <p:cNvPr id="64" name="Groep 63">
              <a:extLst>
                <a:ext uri="{FF2B5EF4-FFF2-40B4-BE49-F238E27FC236}">
                  <a16:creationId xmlns:a16="http://schemas.microsoft.com/office/drawing/2014/main" id="{FC63FE84-EA4E-436C-98A6-5C5A0A08BDD5}"/>
                </a:ext>
              </a:extLst>
            </p:cNvPr>
            <p:cNvGrpSpPr/>
            <p:nvPr userDrawn="1"/>
          </p:nvGrpSpPr>
          <p:grpSpPr>
            <a:xfrm>
              <a:off x="9868902" y="5407067"/>
              <a:ext cx="412275" cy="429569"/>
              <a:chOff x="9890035" y="5412430"/>
              <a:chExt cx="412275" cy="429569"/>
            </a:xfrm>
          </p:grpSpPr>
          <p:sp>
            <p:nvSpPr>
              <p:cNvPr id="75" name="Rechthoek 74">
                <a:extLst>
                  <a:ext uri="{FF2B5EF4-FFF2-40B4-BE49-F238E27FC236}">
                    <a16:creationId xmlns:a16="http://schemas.microsoft.com/office/drawing/2014/main" id="{2A0F61DD-8B24-455A-818D-F11C23155872}"/>
                  </a:ext>
                </a:extLst>
              </p:cNvPr>
              <p:cNvSpPr/>
              <p:nvPr userDrawn="1"/>
            </p:nvSpPr>
            <p:spPr>
              <a:xfrm>
                <a:off x="9890035" y="5412430"/>
                <a:ext cx="412275" cy="429569"/>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76" name="Tekstballon: rechthoek met afgeronde hoeken 75">
                <a:extLst>
                  <a:ext uri="{FF2B5EF4-FFF2-40B4-BE49-F238E27FC236}">
                    <a16:creationId xmlns:a16="http://schemas.microsoft.com/office/drawing/2014/main" id="{4E5B9E60-C68F-4154-80E5-E1A2C86DFB09}"/>
                  </a:ext>
                </a:extLst>
              </p:cNvPr>
              <p:cNvSpPr/>
              <p:nvPr userDrawn="1"/>
            </p:nvSpPr>
            <p:spPr>
              <a:xfrm>
                <a:off x="9977742" y="5529272"/>
                <a:ext cx="244748" cy="163214"/>
              </a:xfrm>
              <a:prstGeom prst="wedgeRoundRectCallout">
                <a:avLst>
                  <a:gd name="adj1" fmla="val -26274"/>
                  <a:gd name="adj2" fmla="val 88043"/>
                  <a:gd name="adj3" fmla="val 16667"/>
                </a:avLst>
              </a:prstGeom>
              <a:solidFill>
                <a:srgbClr val="F0F0F0"/>
              </a:solidFill>
              <a:ln w="635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sp>
            <p:nvSpPr>
              <p:cNvPr id="120" name="Vrije vorm: vorm 119">
                <a:extLst>
                  <a:ext uri="{FF2B5EF4-FFF2-40B4-BE49-F238E27FC236}">
                    <a16:creationId xmlns:a16="http://schemas.microsoft.com/office/drawing/2014/main" id="{0BC81CA4-BBFD-4F07-A3B0-89F0F66829F7}"/>
                  </a:ext>
                </a:extLst>
              </p:cNvPr>
              <p:cNvSpPr/>
              <p:nvPr userDrawn="1"/>
            </p:nvSpPr>
            <p:spPr>
              <a:xfrm flipH="1">
                <a:off x="9962390" y="5482032"/>
                <a:ext cx="143711" cy="118905"/>
              </a:xfrm>
              <a:custGeom>
                <a:avLst/>
                <a:gdLst>
                  <a:gd name="connsiteX0" fmla="*/ 108095 w 143711"/>
                  <a:gd name="connsiteY0" fmla="*/ 0 h 118905"/>
                  <a:gd name="connsiteX1" fmla="*/ 54047 w 143711"/>
                  <a:gd name="connsiteY1" fmla="*/ 0 h 118905"/>
                  <a:gd name="connsiteX2" fmla="*/ 0 w 143711"/>
                  <a:gd name="connsiteY2" fmla="*/ 59452 h 118905"/>
                  <a:gd name="connsiteX3" fmla="*/ 54047 w 143711"/>
                  <a:gd name="connsiteY3" fmla="*/ 118905 h 118905"/>
                  <a:gd name="connsiteX4" fmla="*/ 108095 w 143711"/>
                  <a:gd name="connsiteY4" fmla="*/ 118905 h 118905"/>
                  <a:gd name="connsiteX5" fmla="*/ 76068 w 143711"/>
                  <a:gd name="connsiteY5" fmla="*/ 83675 h 118905"/>
                  <a:gd name="connsiteX6" fmla="*/ 143711 w 143711"/>
                  <a:gd name="connsiteY6" fmla="*/ 83675 h 118905"/>
                  <a:gd name="connsiteX7" fmla="*/ 143711 w 143711"/>
                  <a:gd name="connsiteY7" fmla="*/ 35230 h 118905"/>
                  <a:gd name="connsiteX8" fmla="*/ 76067 w 143711"/>
                  <a:gd name="connsiteY8" fmla="*/ 35230 h 11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711" h="118905">
                    <a:moveTo>
                      <a:pt x="108095" y="0"/>
                    </a:moveTo>
                    <a:lnTo>
                      <a:pt x="54047" y="0"/>
                    </a:lnTo>
                    <a:lnTo>
                      <a:pt x="0" y="59452"/>
                    </a:lnTo>
                    <a:lnTo>
                      <a:pt x="54047" y="118905"/>
                    </a:lnTo>
                    <a:lnTo>
                      <a:pt x="108095" y="118905"/>
                    </a:lnTo>
                    <a:lnTo>
                      <a:pt x="76068" y="83675"/>
                    </a:lnTo>
                    <a:lnTo>
                      <a:pt x="143711" y="83675"/>
                    </a:lnTo>
                    <a:lnTo>
                      <a:pt x="143711" y="35230"/>
                    </a:lnTo>
                    <a:lnTo>
                      <a:pt x="76067" y="35230"/>
                    </a:lnTo>
                    <a:close/>
                  </a:path>
                </a:pathLst>
              </a:custGeom>
              <a:solidFill>
                <a:srgbClr val="5281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chemeClr val="tx1"/>
                  </a:solidFill>
                  <a:latin typeface="Segoe UI" panose="020B0502040204020203" pitchFamily="34" charset="0"/>
                  <a:cs typeface="Segoe UI" panose="020B0502040204020203" pitchFamily="34" charset="0"/>
                </a:endParaRPr>
              </a:p>
            </p:txBody>
          </p:sp>
        </p:grpSp>
      </p:grpSp>
      <p:sp>
        <p:nvSpPr>
          <p:cNvPr id="85" name="Ovaal 84">
            <a:extLst>
              <a:ext uri="{FF2B5EF4-FFF2-40B4-BE49-F238E27FC236}">
                <a16:creationId xmlns:a16="http://schemas.microsoft.com/office/drawing/2014/main" id="{D1250477-D566-4EB4-835D-9D176A0EDDEE}"/>
              </a:ext>
            </a:extLst>
          </p:cNvPr>
          <p:cNvSpPr/>
          <p:nvPr userDrawn="1"/>
        </p:nvSpPr>
        <p:spPr>
          <a:xfrm>
            <a:off x="8762912" y="2648287"/>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lvl="0" algn="ctr" defTabSz="914400" rtl="0" eaLnBrk="1" latinLnBrk="0" hangingPunct="1">
              <a:lnSpc>
                <a:spcPct val="80000"/>
              </a:lnSpc>
              <a:spcBef>
                <a:spcPts val="600"/>
              </a:spcBef>
              <a:spcAft>
                <a:spcPts val="600"/>
              </a:spcAft>
            </a:pPr>
            <a:r>
              <a:rPr lang="nl-NL" sz="1000" b="1" kern="1200"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1</a:t>
            </a:r>
          </a:p>
        </p:txBody>
      </p:sp>
      <p:sp>
        <p:nvSpPr>
          <p:cNvPr id="86" name="Ovaal 85">
            <a:extLst>
              <a:ext uri="{FF2B5EF4-FFF2-40B4-BE49-F238E27FC236}">
                <a16:creationId xmlns:a16="http://schemas.microsoft.com/office/drawing/2014/main" id="{8F3F7129-FFA7-403D-85C0-EAA34F3E4A74}"/>
              </a:ext>
            </a:extLst>
          </p:cNvPr>
          <p:cNvSpPr/>
          <p:nvPr userDrawn="1"/>
        </p:nvSpPr>
        <p:spPr>
          <a:xfrm>
            <a:off x="8708047" y="3703901"/>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3</a:t>
            </a:r>
          </a:p>
        </p:txBody>
      </p:sp>
      <p:sp>
        <p:nvSpPr>
          <p:cNvPr id="87" name="Ovaal 86">
            <a:extLst>
              <a:ext uri="{FF2B5EF4-FFF2-40B4-BE49-F238E27FC236}">
                <a16:creationId xmlns:a16="http://schemas.microsoft.com/office/drawing/2014/main" id="{236E36BE-4087-41EC-A2BF-9864ECC21FC6}"/>
              </a:ext>
            </a:extLst>
          </p:cNvPr>
          <p:cNvSpPr/>
          <p:nvPr userDrawn="1"/>
        </p:nvSpPr>
        <p:spPr>
          <a:xfrm>
            <a:off x="8544619" y="4583447"/>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4</a:t>
            </a:r>
          </a:p>
        </p:txBody>
      </p:sp>
      <p:sp>
        <p:nvSpPr>
          <p:cNvPr id="88" name="Ovaal 87">
            <a:extLst>
              <a:ext uri="{FF2B5EF4-FFF2-40B4-BE49-F238E27FC236}">
                <a16:creationId xmlns:a16="http://schemas.microsoft.com/office/drawing/2014/main" id="{A76B213C-B3E9-47F3-8C4B-AF29E50D7FDC}"/>
              </a:ext>
            </a:extLst>
          </p:cNvPr>
          <p:cNvSpPr/>
          <p:nvPr userDrawn="1"/>
        </p:nvSpPr>
        <p:spPr>
          <a:xfrm>
            <a:off x="8773860" y="3160240"/>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2</a:t>
            </a:r>
          </a:p>
        </p:txBody>
      </p:sp>
      <p:grpSp>
        <p:nvGrpSpPr>
          <p:cNvPr id="3" name="Groep 2">
            <a:extLst>
              <a:ext uri="{FF2B5EF4-FFF2-40B4-BE49-F238E27FC236}">
                <a16:creationId xmlns:a16="http://schemas.microsoft.com/office/drawing/2014/main" id="{4323E688-B7C5-4E1C-897D-492C343FAA09}"/>
              </a:ext>
            </a:extLst>
          </p:cNvPr>
          <p:cNvGrpSpPr/>
          <p:nvPr userDrawn="1"/>
        </p:nvGrpSpPr>
        <p:grpSpPr>
          <a:xfrm>
            <a:off x="9350689" y="2648287"/>
            <a:ext cx="1868733" cy="282692"/>
            <a:chOff x="9274992" y="2652097"/>
            <a:chExt cx="1761894" cy="266530"/>
          </a:xfrm>
        </p:grpSpPr>
        <p:grpSp>
          <p:nvGrpSpPr>
            <p:cNvPr id="17" name="Groep 16">
              <a:extLst>
                <a:ext uri="{FF2B5EF4-FFF2-40B4-BE49-F238E27FC236}">
                  <a16:creationId xmlns:a16="http://schemas.microsoft.com/office/drawing/2014/main" id="{ED330E87-BE72-42F1-8FB5-CF7A03CD7732}"/>
                </a:ext>
              </a:extLst>
            </p:cNvPr>
            <p:cNvGrpSpPr/>
            <p:nvPr userDrawn="1"/>
          </p:nvGrpSpPr>
          <p:grpSpPr>
            <a:xfrm>
              <a:off x="9274992" y="2652097"/>
              <a:ext cx="1761894" cy="266530"/>
              <a:chOff x="5322164" y="2132856"/>
              <a:chExt cx="1761894" cy="266530"/>
            </a:xfrm>
          </p:grpSpPr>
          <p:sp>
            <p:nvSpPr>
              <p:cNvPr id="18" name="Rechthoek 17">
                <a:extLst>
                  <a:ext uri="{FF2B5EF4-FFF2-40B4-BE49-F238E27FC236}">
                    <a16:creationId xmlns:a16="http://schemas.microsoft.com/office/drawing/2014/main" id="{27572ED7-4383-4C08-9B7B-2EA13EDBD52C}"/>
                  </a:ext>
                </a:extLst>
              </p:cNvPr>
              <p:cNvSpPr/>
              <p:nvPr userDrawn="1"/>
            </p:nvSpPr>
            <p:spPr>
              <a:xfrm>
                <a:off x="5322164" y="2132856"/>
                <a:ext cx="1761894" cy="266530"/>
              </a:xfrm>
              <a:prstGeom prst="rect">
                <a:avLst/>
              </a:prstGeom>
              <a:solidFill>
                <a:schemeClr val="bg1"/>
              </a:solidFill>
              <a:ln w="6350">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chemeClr val="tx1"/>
                  </a:solidFill>
                  <a:latin typeface="Segoe UI" panose="020B0502040204020203" pitchFamily="34" charset="0"/>
                  <a:cs typeface="Segoe UI" panose="020B0502040204020203" pitchFamily="34" charset="0"/>
                </a:endParaRPr>
              </a:p>
            </p:txBody>
          </p:sp>
          <p:sp>
            <p:nvSpPr>
              <p:cNvPr id="20" name="Tekstvak 19">
                <a:extLst>
                  <a:ext uri="{FF2B5EF4-FFF2-40B4-BE49-F238E27FC236}">
                    <a16:creationId xmlns:a16="http://schemas.microsoft.com/office/drawing/2014/main" id="{0D9E7FAF-DDE3-4699-9361-DEF0DAB4D5DF}"/>
                  </a:ext>
                </a:extLst>
              </p:cNvPr>
              <p:cNvSpPr txBox="1"/>
              <p:nvPr userDrawn="1"/>
            </p:nvSpPr>
            <p:spPr>
              <a:xfrm>
                <a:off x="5342229" y="2182649"/>
                <a:ext cx="479687" cy="157662"/>
              </a:xfrm>
              <a:prstGeom prst="rect">
                <a:avLst/>
              </a:prstGeom>
              <a:noFill/>
            </p:spPr>
            <p:txBody>
              <a:bodyPr wrap="square" rtlCol="0" anchor="ctr">
                <a:noAutofit/>
              </a:bodyPr>
              <a:lstStyle/>
              <a:p>
                <a:pPr algn="ctr"/>
                <a:r>
                  <a:rPr lang="nl-NL" sz="800" noProof="0">
                    <a:solidFill>
                      <a:srgbClr val="211F26"/>
                    </a:solidFill>
                    <a:latin typeface="Segoe UI" panose="020B0502040204020203" pitchFamily="34" charset="0"/>
                    <a:cs typeface="Segoe UI" panose="020B0502040204020203" pitchFamily="34" charset="0"/>
                  </a:rPr>
                  <a:t>Start</a:t>
                </a:r>
              </a:p>
            </p:txBody>
          </p:sp>
          <p:sp>
            <p:nvSpPr>
              <p:cNvPr id="21" name="Tekstvak 20">
                <a:extLst>
                  <a:ext uri="{FF2B5EF4-FFF2-40B4-BE49-F238E27FC236}">
                    <a16:creationId xmlns:a16="http://schemas.microsoft.com/office/drawing/2014/main" id="{6D16041D-12A0-4292-A7A1-988830A91DCA}"/>
                  </a:ext>
                </a:extLst>
              </p:cNvPr>
              <p:cNvSpPr txBox="1"/>
              <p:nvPr userDrawn="1"/>
            </p:nvSpPr>
            <p:spPr>
              <a:xfrm>
                <a:off x="6383169" y="2182649"/>
                <a:ext cx="670798" cy="157662"/>
              </a:xfrm>
              <a:prstGeom prst="rect">
                <a:avLst/>
              </a:prstGeom>
              <a:noFill/>
            </p:spPr>
            <p:txBody>
              <a:bodyPr wrap="square" rtlCol="0" anchor="ctr">
                <a:noAutofit/>
              </a:bodyPr>
              <a:lstStyle/>
              <a:p>
                <a:pPr algn="ctr"/>
                <a:r>
                  <a:rPr lang="nl-NL" sz="800" noProof="0">
                    <a:solidFill>
                      <a:srgbClr val="211F26"/>
                    </a:solidFill>
                    <a:latin typeface="Segoe UI" panose="020B0502040204020203" pitchFamily="34" charset="0"/>
                    <a:cs typeface="Segoe UI" panose="020B0502040204020203" pitchFamily="34" charset="0"/>
                  </a:rPr>
                  <a:t>Ontwerpen</a:t>
                </a:r>
              </a:p>
            </p:txBody>
          </p:sp>
          <p:sp>
            <p:nvSpPr>
              <p:cNvPr id="22" name="Tekstvak 21">
                <a:extLst>
                  <a:ext uri="{FF2B5EF4-FFF2-40B4-BE49-F238E27FC236}">
                    <a16:creationId xmlns:a16="http://schemas.microsoft.com/office/drawing/2014/main" id="{E1527D1B-7B5E-4493-B1BE-354AC1FD99E2}"/>
                  </a:ext>
                </a:extLst>
              </p:cNvPr>
              <p:cNvSpPr txBox="1"/>
              <p:nvPr userDrawn="1"/>
            </p:nvSpPr>
            <p:spPr>
              <a:xfrm>
                <a:off x="5733831" y="2180940"/>
                <a:ext cx="709300" cy="157662"/>
              </a:xfrm>
              <a:prstGeom prst="rect">
                <a:avLst/>
              </a:prstGeom>
              <a:noFill/>
            </p:spPr>
            <p:txBody>
              <a:bodyPr wrap="square" rtlCol="0" anchor="ctr">
                <a:noAutofit/>
              </a:bodyPr>
              <a:lstStyle/>
              <a:p>
                <a:pPr algn="ctr"/>
                <a:r>
                  <a:rPr lang="nl-NL" sz="800" noProof="0">
                    <a:solidFill>
                      <a:srgbClr val="B74629"/>
                    </a:solidFill>
                    <a:latin typeface="Segoe UI" panose="020B0502040204020203" pitchFamily="34" charset="0"/>
                    <a:cs typeface="Segoe UI" panose="020B0502040204020203" pitchFamily="34" charset="0"/>
                  </a:rPr>
                  <a:t>Invoegen</a:t>
                </a:r>
              </a:p>
            </p:txBody>
          </p:sp>
        </p:grpSp>
        <p:sp>
          <p:nvSpPr>
            <p:cNvPr id="2" name="Rechthoek 1">
              <a:extLst>
                <a:ext uri="{FF2B5EF4-FFF2-40B4-BE49-F238E27FC236}">
                  <a16:creationId xmlns:a16="http://schemas.microsoft.com/office/drawing/2014/main" id="{DBC54CF3-178D-4A44-BF65-7B291AA052AF}"/>
                </a:ext>
              </a:extLst>
            </p:cNvPr>
            <p:cNvSpPr/>
            <p:nvPr userDrawn="1"/>
          </p:nvSpPr>
          <p:spPr>
            <a:xfrm>
              <a:off x="9896239" y="2873047"/>
              <a:ext cx="290139" cy="45580"/>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800" cap="all" baseline="0" noProof="0">
                <a:latin typeface="Segoe UI" panose="020B0502040204020203" pitchFamily="34" charset="0"/>
                <a:cs typeface="Segoe UI" panose="020B0502040204020203" pitchFamily="34" charset="0"/>
              </a:endParaRPr>
            </a:p>
          </p:txBody>
        </p:sp>
      </p:grpSp>
      <p:grpSp>
        <p:nvGrpSpPr>
          <p:cNvPr id="12" name="Groep 11">
            <a:extLst>
              <a:ext uri="{FF2B5EF4-FFF2-40B4-BE49-F238E27FC236}">
                <a16:creationId xmlns:a16="http://schemas.microsoft.com/office/drawing/2014/main" id="{41909E48-313F-4565-9D04-B09F659206A6}"/>
              </a:ext>
            </a:extLst>
          </p:cNvPr>
          <p:cNvGrpSpPr/>
          <p:nvPr userDrawn="1"/>
        </p:nvGrpSpPr>
        <p:grpSpPr>
          <a:xfrm>
            <a:off x="9350689" y="3160240"/>
            <a:ext cx="503685" cy="451231"/>
            <a:chOff x="9146748" y="481263"/>
            <a:chExt cx="714475" cy="640069"/>
          </a:xfrm>
        </p:grpSpPr>
        <p:pic>
          <p:nvPicPr>
            <p:cNvPr id="9" name="Afbeelding 8">
              <a:extLst>
                <a:ext uri="{FF2B5EF4-FFF2-40B4-BE49-F238E27FC236}">
                  <a16:creationId xmlns:a16="http://schemas.microsoft.com/office/drawing/2014/main" id="{C320EEEC-23FB-4FFA-9753-C2C0CB3A47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370"/>
            <a:stretch/>
          </p:blipFill>
          <p:spPr>
            <a:xfrm>
              <a:off x="9146748" y="481263"/>
              <a:ext cx="714475" cy="640069"/>
            </a:xfrm>
            <a:prstGeom prst="rect">
              <a:avLst/>
            </a:prstGeom>
            <a:solidFill>
              <a:schemeClr val="bg1"/>
            </a:solidFill>
            <a:ln w="6350">
              <a:solidFill>
                <a:srgbClr val="D2D2D2"/>
              </a:solidFill>
            </a:ln>
          </p:spPr>
        </p:pic>
        <p:sp>
          <p:nvSpPr>
            <p:cNvPr id="10" name="Tekstvak 9">
              <a:extLst>
                <a:ext uri="{FF2B5EF4-FFF2-40B4-BE49-F238E27FC236}">
                  <a16:creationId xmlns:a16="http://schemas.microsoft.com/office/drawing/2014/main" id="{BD4D7CC2-9822-4C7B-A80A-AC3D699C9602}"/>
                </a:ext>
              </a:extLst>
            </p:cNvPr>
            <p:cNvSpPr txBox="1"/>
            <p:nvPr userDrawn="1"/>
          </p:nvSpPr>
          <p:spPr>
            <a:xfrm>
              <a:off x="9168833" y="849563"/>
              <a:ext cx="660967" cy="233280"/>
            </a:xfrm>
            <a:prstGeom prst="rect">
              <a:avLst/>
            </a:prstGeom>
            <a:solidFill>
              <a:srgbClr val="FFFFFF"/>
            </a:solidFill>
          </p:spPr>
          <p:txBody>
            <a:bodyPr wrap="square" lIns="0" tIns="0" rIns="0" bIns="0" rtlCol="0" anchor="ctr">
              <a:noAutofit/>
            </a:bodyPr>
            <a:lstStyle/>
            <a:p>
              <a:pPr algn="ctr"/>
              <a:r>
                <a:rPr lang="nl-NL" sz="700" noProof="0">
                  <a:solidFill>
                    <a:srgbClr val="211F26"/>
                  </a:solidFill>
                  <a:latin typeface="Segoe UI" panose="020B0502040204020203" pitchFamily="34" charset="0"/>
                  <a:cs typeface="Segoe UI" panose="020B0502040204020203" pitchFamily="34" charset="0"/>
                </a:rPr>
                <a:t>Opmerking</a:t>
              </a:r>
            </a:p>
          </p:txBody>
        </p:sp>
      </p:grpSp>
      <p:sp>
        <p:nvSpPr>
          <p:cNvPr id="94" name="Ovaal 93">
            <a:extLst>
              <a:ext uri="{FF2B5EF4-FFF2-40B4-BE49-F238E27FC236}">
                <a16:creationId xmlns:a16="http://schemas.microsoft.com/office/drawing/2014/main" id="{1E588BE0-1F3A-4159-B290-92C50EA3E4B0}"/>
              </a:ext>
            </a:extLst>
          </p:cNvPr>
          <p:cNvSpPr/>
          <p:nvPr userDrawn="1"/>
        </p:nvSpPr>
        <p:spPr>
          <a:xfrm>
            <a:off x="1215428" y="5379893"/>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5</a:t>
            </a:r>
          </a:p>
        </p:txBody>
      </p:sp>
      <p:sp>
        <p:nvSpPr>
          <p:cNvPr id="95" name="Ovaal 94">
            <a:extLst>
              <a:ext uri="{FF2B5EF4-FFF2-40B4-BE49-F238E27FC236}">
                <a16:creationId xmlns:a16="http://schemas.microsoft.com/office/drawing/2014/main" id="{3C3BACCB-7BEE-4378-9585-94EE233D4891}"/>
              </a:ext>
            </a:extLst>
          </p:cNvPr>
          <p:cNvSpPr/>
          <p:nvPr userDrawn="1"/>
        </p:nvSpPr>
        <p:spPr>
          <a:xfrm>
            <a:off x="1215428" y="2648287"/>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lvl="0" algn="ctr" defTabSz="914400" rtl="0" eaLnBrk="1" latinLnBrk="0" hangingPunct="1">
              <a:lnSpc>
                <a:spcPct val="80000"/>
              </a:lnSpc>
              <a:spcBef>
                <a:spcPts val="600"/>
              </a:spcBef>
              <a:spcAft>
                <a:spcPts val="600"/>
              </a:spcAft>
            </a:pPr>
            <a:r>
              <a:rPr lang="nl-NL" sz="1000" b="1" kern="1200"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1</a:t>
            </a:r>
          </a:p>
        </p:txBody>
      </p:sp>
      <p:sp>
        <p:nvSpPr>
          <p:cNvPr id="96" name="Ovaal 95">
            <a:extLst>
              <a:ext uri="{FF2B5EF4-FFF2-40B4-BE49-F238E27FC236}">
                <a16:creationId xmlns:a16="http://schemas.microsoft.com/office/drawing/2014/main" id="{096EC83F-BF9E-4C24-816E-1494AD4C50C4}"/>
              </a:ext>
            </a:extLst>
          </p:cNvPr>
          <p:cNvSpPr/>
          <p:nvPr userDrawn="1"/>
        </p:nvSpPr>
        <p:spPr>
          <a:xfrm>
            <a:off x="1215428" y="3703901"/>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3</a:t>
            </a:r>
          </a:p>
        </p:txBody>
      </p:sp>
      <p:sp>
        <p:nvSpPr>
          <p:cNvPr id="97" name="Ovaal 96">
            <a:extLst>
              <a:ext uri="{FF2B5EF4-FFF2-40B4-BE49-F238E27FC236}">
                <a16:creationId xmlns:a16="http://schemas.microsoft.com/office/drawing/2014/main" id="{652C2746-FB70-4943-8F76-34BB9B8B7D42}"/>
              </a:ext>
            </a:extLst>
          </p:cNvPr>
          <p:cNvSpPr/>
          <p:nvPr userDrawn="1"/>
        </p:nvSpPr>
        <p:spPr>
          <a:xfrm>
            <a:off x="1215428" y="4583447"/>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4</a:t>
            </a:r>
          </a:p>
        </p:txBody>
      </p:sp>
      <p:sp>
        <p:nvSpPr>
          <p:cNvPr id="98" name="Ovaal 97">
            <a:extLst>
              <a:ext uri="{FF2B5EF4-FFF2-40B4-BE49-F238E27FC236}">
                <a16:creationId xmlns:a16="http://schemas.microsoft.com/office/drawing/2014/main" id="{49A82809-44E9-4B60-9301-F8DFBF38500A}"/>
              </a:ext>
            </a:extLst>
          </p:cNvPr>
          <p:cNvSpPr/>
          <p:nvPr userDrawn="1"/>
        </p:nvSpPr>
        <p:spPr>
          <a:xfrm>
            <a:off x="1215428" y="3160240"/>
            <a:ext cx="288032" cy="288032"/>
          </a:xfrm>
          <a:prstGeom prst="ellipse">
            <a:avLst/>
          </a:prstGeom>
          <a:solidFill>
            <a:srgbClr val="18161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lvl="0" algn="ctr">
              <a:lnSpc>
                <a:spcPct val="80000"/>
              </a:lnSpc>
              <a:spcBef>
                <a:spcPts val="600"/>
              </a:spcBef>
              <a:spcAft>
                <a:spcPts val="600"/>
              </a:spcAft>
            </a:pPr>
            <a:r>
              <a:rPr lang="nl-NL" sz="1000" b="1" cap="all" noProof="0">
                <a:solidFill>
                  <a:schemeClr val="bg1"/>
                </a:solidFill>
                <a:latin typeface="Segoe UI Black" panose="020B0A02040204020203" pitchFamily="34" charset="0"/>
                <a:ea typeface="Segoe UI Black" panose="020B0A02040204020203" pitchFamily="34" charset="0"/>
                <a:cs typeface="Segoe UI" panose="020B0502040204020203" pitchFamily="34" charset="0"/>
              </a:rPr>
              <a:t>2</a:t>
            </a:r>
          </a:p>
        </p:txBody>
      </p:sp>
    </p:spTree>
    <p:extLst>
      <p:ext uri="{BB962C8B-B14F-4D97-AF65-F5344CB8AC3E}">
        <p14:creationId xmlns:p14="http://schemas.microsoft.com/office/powerpoint/2010/main" val="299216864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tro TN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b="0" i="0">
              <a:latin typeface="Arial" panose="020B0604020202020204" pitchFamily="34" charset="0"/>
            </a:endParaRPr>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b="0" i="0">
              <a:latin typeface="Arial" panose="020B0604020202020204" pitchFamily="34" charset="0"/>
            </a:endParaRPr>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en-GB" b="0" i="0">
              <a:latin typeface="Arial" panose="020B0604020202020204" pitchFamily="34" charset="0"/>
            </a:endParaRPr>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b="0" i="0">
              <a:latin typeface="Arial" panose="020B0604020202020204" pitchFamily="34" charset="0"/>
            </a:endParaRPr>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b="0" i="0">
              <a:latin typeface="Arial" panose="020B0604020202020204" pitchFamily="34" charset="0"/>
            </a:endParaRPr>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en-GB" b="0" i="0">
              <a:latin typeface="Arial" panose="020B0604020202020204" pitchFamily="34" charset="0"/>
            </a:endParaRPr>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en-GB" b="0" i="0">
              <a:latin typeface="Arial" panose="020B0604020202020204" pitchFamily="34" charset="0"/>
            </a:endParaRPr>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b="0" i="0">
              <a:latin typeface="Arial" panose="020B0604020202020204" pitchFamily="34" charset="0"/>
            </a:endParaRPr>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b="0" i="0">
              <a:latin typeface="Arial" panose="020B0604020202020204" pitchFamily="34" charset="0"/>
            </a:endParaRPr>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b="0" i="0">
              <a:latin typeface="Arial" panose="020B0604020202020204" pitchFamily="34" charset="0"/>
            </a:endParaRPr>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Tree>
    <p:extLst>
      <p:ext uri="{BB962C8B-B14F-4D97-AF65-F5344CB8AC3E}">
        <p14:creationId xmlns:p14="http://schemas.microsoft.com/office/powerpoint/2010/main" val="267761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22" presetClass="entr" presetSubtype="1" fill="hold" grpId="0" nodeType="withEffect">
                                  <p:stCondLst>
                                    <p:cond delay="1500"/>
                                  </p:stCondLst>
                                  <p:childTnLst>
                                    <p:set>
                                      <p:cBhvr>
                                        <p:cTn id="120" dur="1" fill="hold">
                                          <p:stCondLst>
                                            <p:cond delay="0"/>
                                          </p:stCondLst>
                                        </p:cTn>
                                        <p:tgtEl>
                                          <p:spTgt spid="12"/>
                                        </p:tgtEl>
                                        <p:attrNameLst>
                                          <p:attrName>style.visibility</p:attrName>
                                        </p:attrNameLst>
                                      </p:cBhvr>
                                      <p:to>
                                        <p:strVal val="visible"/>
                                      </p:to>
                                    </p:set>
                                    <p:animEffect transition="in" filter="wipe(up)">
                                      <p:cBhvr>
                                        <p:cTn id="121" dur="750"/>
                                        <p:tgtEl>
                                          <p:spTgt spid="12"/>
                                        </p:tgtEl>
                                      </p:cBhvr>
                                    </p:animEffect>
                                  </p:childTnLst>
                                </p:cTn>
                              </p:par>
                              <p:par>
                                <p:cTn id="122" presetID="22" presetClass="entr" presetSubtype="1" fill="hold" grpId="0" nodeType="withEffect">
                                  <p:stCondLst>
                                    <p:cond delay="2750"/>
                                  </p:stCondLst>
                                  <p:childTnLst>
                                    <p:set>
                                      <p:cBhvr>
                                        <p:cTn id="123" dur="1" fill="hold">
                                          <p:stCondLst>
                                            <p:cond delay="0"/>
                                          </p:stCondLst>
                                        </p:cTn>
                                        <p:tgtEl>
                                          <p:spTgt spid="11"/>
                                        </p:tgtEl>
                                        <p:attrNameLst>
                                          <p:attrName>style.visibility</p:attrName>
                                        </p:attrNameLst>
                                      </p:cBhvr>
                                      <p:to>
                                        <p:strVal val="visible"/>
                                      </p:to>
                                    </p:set>
                                    <p:animEffect transition="in" filter="wipe(up)">
                                      <p:cBhvr>
                                        <p:cTn id="124" dur="750"/>
                                        <p:tgtEl>
                                          <p:spTgt spid="11"/>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750"/>
                                        <p:tgtEl>
                                          <p:spTgt spid="10"/>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7"/>
                                        </p:tgtEl>
                                        <p:attrNameLst>
                                          <p:attrName>style.visibility</p:attrName>
                                        </p:attrNameLst>
                                      </p:cBhvr>
                                      <p:to>
                                        <p:strVal val="visible"/>
                                      </p:to>
                                    </p:set>
                                    <p:animEffect transition="in" filter="wipe(down)">
                                      <p:cBhvr>
                                        <p:cTn id="130" dur="750"/>
                                        <p:tgtEl>
                                          <p:spTgt spid="17"/>
                                        </p:tgtEl>
                                      </p:cBhvr>
                                    </p:animEffect>
                                  </p:childTnLst>
                                </p:cTn>
                              </p:par>
                              <p:par>
                                <p:cTn id="131" presetID="22" presetClass="entr" presetSubtype="2" fill="hold" grpId="0" nodeType="withEffect">
                                  <p:stCondLst>
                                    <p:cond delay="2500"/>
                                  </p:stCondLst>
                                  <p:childTnLst>
                                    <p:set>
                                      <p:cBhvr>
                                        <p:cTn id="132" dur="1" fill="hold">
                                          <p:stCondLst>
                                            <p:cond delay="0"/>
                                          </p:stCondLst>
                                        </p:cTn>
                                        <p:tgtEl>
                                          <p:spTgt spid="16"/>
                                        </p:tgtEl>
                                        <p:attrNameLst>
                                          <p:attrName>style.visibility</p:attrName>
                                        </p:attrNameLst>
                                      </p:cBhvr>
                                      <p:to>
                                        <p:strVal val="visible"/>
                                      </p:to>
                                    </p:set>
                                    <p:animEffect transition="in" filter="wipe(right)">
                                      <p:cBhvr>
                                        <p:cTn id="133" dur="750"/>
                                        <p:tgtEl>
                                          <p:spTgt spid="16"/>
                                        </p:tgtEl>
                                      </p:cBhvr>
                                    </p:animEffect>
                                  </p:childTnLst>
                                </p:cTn>
                              </p:par>
                              <p:par>
                                <p:cTn id="134" presetID="22" presetClass="entr" presetSubtype="4" fill="hold" grpId="0" nodeType="withEffect">
                                  <p:stCondLst>
                                    <p:cond delay="250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750"/>
                                        <p:tgtEl>
                                          <p:spTgt spid="31"/>
                                        </p:tgtEl>
                                      </p:cBhvr>
                                    </p:animEffect>
                                  </p:childTnLst>
                                </p:cTn>
                              </p:par>
                              <p:par>
                                <p:cTn id="137" presetID="22" presetClass="entr" presetSubtype="4" fill="hold" grpId="0" nodeType="withEffect">
                                  <p:stCondLst>
                                    <p:cond delay="3000"/>
                                  </p:stCondLst>
                                  <p:childTnLst>
                                    <p:set>
                                      <p:cBhvr>
                                        <p:cTn id="138" dur="1" fill="hold">
                                          <p:stCondLst>
                                            <p:cond delay="0"/>
                                          </p:stCondLst>
                                        </p:cTn>
                                        <p:tgtEl>
                                          <p:spTgt spid="25"/>
                                        </p:tgtEl>
                                        <p:attrNameLst>
                                          <p:attrName>style.visibility</p:attrName>
                                        </p:attrNameLst>
                                      </p:cBhvr>
                                      <p:to>
                                        <p:strVal val="visible"/>
                                      </p:to>
                                    </p:set>
                                    <p:animEffect transition="in" filter="wipe(down)">
                                      <p:cBhvr>
                                        <p:cTn id="139" dur="750"/>
                                        <p:tgtEl>
                                          <p:spTgt spid="25"/>
                                        </p:tgtEl>
                                      </p:cBhvr>
                                    </p:animEffect>
                                  </p:childTnLst>
                                </p:cTn>
                              </p:par>
                              <p:par>
                                <p:cTn id="140" presetID="22" presetClass="entr" presetSubtype="4" fill="hold" grpId="0" nodeType="withEffect">
                                  <p:stCondLst>
                                    <p:cond delay="3500"/>
                                  </p:stCondLst>
                                  <p:childTnLst>
                                    <p:set>
                                      <p:cBhvr>
                                        <p:cTn id="141" dur="1" fill="hold">
                                          <p:stCondLst>
                                            <p:cond delay="0"/>
                                          </p:stCondLst>
                                        </p:cTn>
                                        <p:tgtEl>
                                          <p:spTgt spid="27"/>
                                        </p:tgtEl>
                                        <p:attrNameLst>
                                          <p:attrName>style.visibility</p:attrName>
                                        </p:attrNameLst>
                                      </p:cBhvr>
                                      <p:to>
                                        <p:strVal val="visible"/>
                                      </p:to>
                                    </p:set>
                                    <p:animEffect transition="in" filter="wipe(down)">
                                      <p:cBhvr>
                                        <p:cTn id="142" dur="750"/>
                                        <p:tgtEl>
                                          <p:spTgt spid="27"/>
                                        </p:tgtEl>
                                      </p:cBhvr>
                                    </p:animEffect>
                                  </p:childTnLst>
                                </p:cTn>
                              </p:par>
                              <p:par>
                                <p:cTn id="143" presetID="22" presetClass="entr" presetSubtype="4" fill="hold" grpId="0" nodeType="withEffect">
                                  <p:stCondLst>
                                    <p:cond delay="4000"/>
                                  </p:stCondLst>
                                  <p:childTnLst>
                                    <p:set>
                                      <p:cBhvr>
                                        <p:cTn id="144" dur="1" fill="hold">
                                          <p:stCondLst>
                                            <p:cond delay="0"/>
                                          </p:stCondLst>
                                        </p:cTn>
                                        <p:tgtEl>
                                          <p:spTgt spid="18"/>
                                        </p:tgtEl>
                                        <p:attrNameLst>
                                          <p:attrName>style.visibility</p:attrName>
                                        </p:attrNameLst>
                                      </p:cBhvr>
                                      <p:to>
                                        <p:strVal val="visible"/>
                                      </p:to>
                                    </p:set>
                                    <p:animEffect transition="in" filter="wipe(down)">
                                      <p:cBhvr>
                                        <p:cTn id="145" dur="750"/>
                                        <p:tgtEl>
                                          <p:spTgt spid="18"/>
                                        </p:tgtEl>
                                      </p:cBhvr>
                                    </p:animEffect>
                                  </p:childTnLst>
                                </p:cTn>
                              </p:par>
                              <p:par>
                                <p:cTn id="146" presetID="22" presetClass="entr" presetSubtype="1" fill="hold" grpId="0" nodeType="withEffect">
                                  <p:stCondLst>
                                    <p:cond delay="2500"/>
                                  </p:stCondLst>
                                  <p:childTnLst>
                                    <p:set>
                                      <p:cBhvr>
                                        <p:cTn id="147" dur="1" fill="hold">
                                          <p:stCondLst>
                                            <p:cond delay="0"/>
                                          </p:stCondLst>
                                        </p:cTn>
                                        <p:tgtEl>
                                          <p:spTgt spid="29"/>
                                        </p:tgtEl>
                                        <p:attrNameLst>
                                          <p:attrName>style.visibility</p:attrName>
                                        </p:attrNameLst>
                                      </p:cBhvr>
                                      <p:to>
                                        <p:strVal val="visible"/>
                                      </p:to>
                                    </p:set>
                                    <p:animEffect transition="in" filter="wipe(up)">
                                      <p:cBhvr>
                                        <p:cTn id="148" dur="750"/>
                                        <p:tgtEl>
                                          <p:spTgt spid="29"/>
                                        </p:tgtEl>
                                      </p:cBhvr>
                                    </p:animEffect>
                                  </p:childTnLst>
                                </p:cTn>
                              </p:par>
                              <p:par>
                                <p:cTn id="149" presetID="22" presetClass="entr" presetSubtype="1" fill="hold" grpId="0" nodeType="withEffect">
                                  <p:stCondLst>
                                    <p:cond delay="3250"/>
                                  </p:stCondLst>
                                  <p:childTnLst>
                                    <p:set>
                                      <p:cBhvr>
                                        <p:cTn id="150" dur="1" fill="hold">
                                          <p:stCondLst>
                                            <p:cond delay="0"/>
                                          </p:stCondLst>
                                        </p:cTn>
                                        <p:tgtEl>
                                          <p:spTgt spid="32"/>
                                        </p:tgtEl>
                                        <p:attrNameLst>
                                          <p:attrName>style.visibility</p:attrName>
                                        </p:attrNameLst>
                                      </p:cBhvr>
                                      <p:to>
                                        <p:strVal val="visible"/>
                                      </p:to>
                                    </p:set>
                                    <p:animEffect transition="in" filter="wipe(up)">
                                      <p:cBhvr>
                                        <p:cTn id="151" dur="750"/>
                                        <p:tgtEl>
                                          <p:spTgt spid="32"/>
                                        </p:tgtEl>
                                      </p:cBhvr>
                                    </p:animEffect>
                                  </p:childTnLst>
                                </p:cTn>
                              </p:par>
                              <p:par>
                                <p:cTn id="152" presetID="10" presetClass="entr" presetSubtype="0" fill="hold" grpId="0" nodeType="withEffect">
                                  <p:stCondLst>
                                    <p:cond delay="200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1000"/>
                                        <p:tgtEl>
                                          <p:spTgt spid="190"/>
                                        </p:tgtEl>
                                      </p:cBhvr>
                                    </p:animEffect>
                                  </p:childTnLst>
                                </p:cTn>
                              </p:par>
                              <p:par>
                                <p:cTn id="155" presetID="2" presetClass="entr" presetSubtype="8" decel="100000" fill="hold" grpId="0" nodeType="withEffect">
                                  <p:stCondLst>
                                    <p:cond delay="2500"/>
                                  </p:stCondLst>
                                  <p:childTnLst>
                                    <p:set>
                                      <p:cBhvr>
                                        <p:cTn id="156" dur="1" fill="hold">
                                          <p:stCondLst>
                                            <p:cond delay="0"/>
                                          </p:stCondLst>
                                        </p:cTn>
                                        <p:tgtEl>
                                          <p:spTgt spid="192"/>
                                        </p:tgtEl>
                                        <p:attrNameLst>
                                          <p:attrName>style.visibility</p:attrName>
                                        </p:attrNameLst>
                                      </p:cBhvr>
                                      <p:to>
                                        <p:strVal val="visible"/>
                                      </p:to>
                                    </p:set>
                                    <p:anim calcmode="lin" valueType="num">
                                      <p:cBhvr additive="base">
                                        <p:cTn id="157" dur="1000" fill="hold"/>
                                        <p:tgtEl>
                                          <p:spTgt spid="192"/>
                                        </p:tgtEl>
                                        <p:attrNameLst>
                                          <p:attrName>ppt_x</p:attrName>
                                        </p:attrNameLst>
                                      </p:cBhvr>
                                      <p:tavLst>
                                        <p:tav tm="0">
                                          <p:val>
                                            <p:strVal val="0-#ppt_w/2"/>
                                          </p:val>
                                        </p:tav>
                                        <p:tav tm="100000">
                                          <p:val>
                                            <p:strVal val="#ppt_x"/>
                                          </p:val>
                                        </p:tav>
                                      </p:tavLst>
                                    </p:anim>
                                    <p:anim calcmode="lin" valueType="num">
                                      <p:cBhvr additive="base">
                                        <p:cTn id="158" dur="1000" fill="hold"/>
                                        <p:tgtEl>
                                          <p:spTgt spid="192"/>
                                        </p:tgtEl>
                                        <p:attrNameLst>
                                          <p:attrName>ppt_y</p:attrName>
                                        </p:attrNameLst>
                                      </p:cBhvr>
                                      <p:tavLst>
                                        <p:tav tm="0">
                                          <p:val>
                                            <p:strVal val="#ppt_y"/>
                                          </p:val>
                                        </p:tav>
                                        <p:tav tm="100000">
                                          <p:val>
                                            <p:strVal val="#ppt_y"/>
                                          </p:val>
                                        </p:tav>
                                      </p:tavLst>
                                    </p:anim>
                                  </p:childTnLst>
                                </p:cTn>
                              </p:par>
                              <p:par>
                                <p:cTn id="159" presetID="2" presetClass="entr" presetSubtype="8" decel="100000" fill="hold" grpId="0" nodeType="withEffect">
                                  <p:stCondLst>
                                    <p:cond delay="2650"/>
                                  </p:stCondLst>
                                  <p:childTnLst>
                                    <p:set>
                                      <p:cBhvr>
                                        <p:cTn id="160" dur="1" fill="hold">
                                          <p:stCondLst>
                                            <p:cond delay="0"/>
                                          </p:stCondLst>
                                        </p:cTn>
                                        <p:tgtEl>
                                          <p:spTgt spid="203"/>
                                        </p:tgtEl>
                                        <p:attrNameLst>
                                          <p:attrName>style.visibility</p:attrName>
                                        </p:attrNameLst>
                                      </p:cBhvr>
                                      <p:to>
                                        <p:strVal val="visible"/>
                                      </p:to>
                                    </p:set>
                                    <p:anim calcmode="lin" valueType="num">
                                      <p:cBhvr additive="base">
                                        <p:cTn id="161" dur="1000" fill="hold"/>
                                        <p:tgtEl>
                                          <p:spTgt spid="203"/>
                                        </p:tgtEl>
                                        <p:attrNameLst>
                                          <p:attrName>ppt_x</p:attrName>
                                        </p:attrNameLst>
                                      </p:cBhvr>
                                      <p:tavLst>
                                        <p:tav tm="0">
                                          <p:val>
                                            <p:strVal val="0-#ppt_w/2"/>
                                          </p:val>
                                        </p:tav>
                                        <p:tav tm="100000">
                                          <p:val>
                                            <p:strVal val="#ppt_x"/>
                                          </p:val>
                                        </p:tav>
                                      </p:tavLst>
                                    </p:anim>
                                    <p:anim calcmode="lin" valueType="num">
                                      <p:cBhvr additive="base">
                                        <p:cTn id="162" dur="1000" fill="hold"/>
                                        <p:tgtEl>
                                          <p:spTgt spid="203"/>
                                        </p:tgtEl>
                                        <p:attrNameLst>
                                          <p:attrName>ppt_y</p:attrName>
                                        </p:attrNameLst>
                                      </p:cBhvr>
                                      <p:tavLst>
                                        <p:tav tm="0">
                                          <p:val>
                                            <p:strVal val="#ppt_y"/>
                                          </p:val>
                                        </p:tav>
                                        <p:tav tm="100000">
                                          <p:val>
                                            <p:strVal val="#ppt_y"/>
                                          </p:val>
                                        </p:tav>
                                      </p:tavLst>
                                    </p:anim>
                                  </p:childTnLst>
                                </p:cTn>
                              </p:par>
                              <p:par>
                                <p:cTn id="163" presetID="2" presetClass="entr" presetSubtype="8" decel="100000" fill="hold" grpId="0" nodeType="withEffect">
                                  <p:stCondLst>
                                    <p:cond delay="2600"/>
                                  </p:stCondLst>
                                  <p:childTnLst>
                                    <p:set>
                                      <p:cBhvr>
                                        <p:cTn id="164" dur="1" fill="hold">
                                          <p:stCondLst>
                                            <p:cond delay="0"/>
                                          </p:stCondLst>
                                        </p:cTn>
                                        <p:tgtEl>
                                          <p:spTgt spid="198"/>
                                        </p:tgtEl>
                                        <p:attrNameLst>
                                          <p:attrName>style.visibility</p:attrName>
                                        </p:attrNameLst>
                                      </p:cBhvr>
                                      <p:to>
                                        <p:strVal val="visible"/>
                                      </p:to>
                                    </p:set>
                                    <p:anim calcmode="lin" valueType="num">
                                      <p:cBhvr additive="base">
                                        <p:cTn id="165" dur="1000" fill="hold"/>
                                        <p:tgtEl>
                                          <p:spTgt spid="198"/>
                                        </p:tgtEl>
                                        <p:attrNameLst>
                                          <p:attrName>ppt_x</p:attrName>
                                        </p:attrNameLst>
                                      </p:cBhvr>
                                      <p:tavLst>
                                        <p:tav tm="0">
                                          <p:val>
                                            <p:strVal val="0-#ppt_w/2"/>
                                          </p:val>
                                        </p:tav>
                                        <p:tav tm="100000">
                                          <p:val>
                                            <p:strVal val="#ppt_x"/>
                                          </p:val>
                                        </p:tav>
                                      </p:tavLst>
                                    </p:anim>
                                    <p:anim calcmode="lin" valueType="num">
                                      <p:cBhvr additive="base">
                                        <p:cTn id="166" dur="1000" fill="hold"/>
                                        <p:tgtEl>
                                          <p:spTgt spid="198"/>
                                        </p:tgtEl>
                                        <p:attrNameLst>
                                          <p:attrName>ppt_y</p:attrName>
                                        </p:attrNameLst>
                                      </p:cBhvr>
                                      <p:tavLst>
                                        <p:tav tm="0">
                                          <p:val>
                                            <p:strVal val="#ppt_y"/>
                                          </p:val>
                                        </p:tav>
                                        <p:tav tm="100000">
                                          <p:val>
                                            <p:strVal val="#ppt_y"/>
                                          </p:val>
                                        </p:tav>
                                      </p:tavLst>
                                    </p:anim>
                                  </p:childTnLst>
                                </p:cTn>
                              </p:par>
                              <p:par>
                                <p:cTn id="167" presetID="23" presetClass="entr" presetSubtype="16" fill="hold" grpId="0" nodeType="withEffect">
                                  <p:stCondLst>
                                    <p:cond delay="500"/>
                                  </p:stCondLst>
                                  <p:childTnLst>
                                    <p:set>
                                      <p:cBhvr>
                                        <p:cTn id="168" dur="1" fill="hold">
                                          <p:stCondLst>
                                            <p:cond delay="0"/>
                                          </p:stCondLst>
                                        </p:cTn>
                                        <p:tgtEl>
                                          <p:spTgt spid="204"/>
                                        </p:tgtEl>
                                        <p:attrNameLst>
                                          <p:attrName>style.visibility</p:attrName>
                                        </p:attrNameLst>
                                      </p:cBhvr>
                                      <p:to>
                                        <p:strVal val="visible"/>
                                      </p:to>
                                    </p:set>
                                    <p:anim calcmode="lin" valueType="num">
                                      <p:cBhvr>
                                        <p:cTn id="169" dur="500" fill="hold"/>
                                        <p:tgtEl>
                                          <p:spTgt spid="204"/>
                                        </p:tgtEl>
                                        <p:attrNameLst>
                                          <p:attrName>ppt_w</p:attrName>
                                        </p:attrNameLst>
                                      </p:cBhvr>
                                      <p:tavLst>
                                        <p:tav tm="0">
                                          <p:val>
                                            <p:fltVal val="0"/>
                                          </p:val>
                                        </p:tav>
                                        <p:tav tm="100000">
                                          <p:val>
                                            <p:strVal val="#ppt_w"/>
                                          </p:val>
                                        </p:tav>
                                      </p:tavLst>
                                    </p:anim>
                                    <p:anim calcmode="lin" valueType="num">
                                      <p:cBhvr>
                                        <p:cTn id="170" dur="500" fill="hold"/>
                                        <p:tgtEl>
                                          <p:spTgt spid="204"/>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000"/>
                                  </p:stCondLst>
                                  <p:childTnLst>
                                    <p:animScale>
                                      <p:cBhvr>
                                        <p:cTn id="172" dur="100" fill="hold"/>
                                        <p:tgtEl>
                                          <p:spTgt spid="204"/>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33"/>
                                        </p:tgtEl>
                                        <p:attrNameLst>
                                          <p:attrName>style.visibility</p:attrName>
                                        </p:attrNameLst>
                                      </p:cBhvr>
                                      <p:to>
                                        <p:strVal val="visible"/>
                                      </p:to>
                                    </p:set>
                                    <p:anim calcmode="lin" valueType="num">
                                      <p:cBhvr>
                                        <p:cTn id="175" dur="500" fill="hold"/>
                                        <p:tgtEl>
                                          <p:spTgt spid="133"/>
                                        </p:tgtEl>
                                        <p:attrNameLst>
                                          <p:attrName>ppt_w</p:attrName>
                                        </p:attrNameLst>
                                      </p:cBhvr>
                                      <p:tavLst>
                                        <p:tav tm="0">
                                          <p:val>
                                            <p:fltVal val="0"/>
                                          </p:val>
                                        </p:tav>
                                        <p:tav tm="100000">
                                          <p:val>
                                            <p:strVal val="#ppt_w"/>
                                          </p:val>
                                        </p:tav>
                                      </p:tavLst>
                                    </p:anim>
                                    <p:anim calcmode="lin" valueType="num">
                                      <p:cBhvr>
                                        <p:cTn id="176" dur="500" fill="hold"/>
                                        <p:tgtEl>
                                          <p:spTgt spid="133"/>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33"/>
                                        </p:tgtEl>
                                      </p:cBhvr>
                                      <p:by x="130000" y="130000"/>
                                    </p:animScale>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par>
                                <p:cTn id="185" presetID="23" presetClass="entr" presetSubtype="16" fill="hold" grpId="0" nodeType="withEffect">
                                  <p:stCondLst>
                                    <p:cond delay="1750"/>
                                  </p:stCondLst>
                                  <p:childTnLst>
                                    <p:set>
                                      <p:cBhvr>
                                        <p:cTn id="186" dur="1" fill="hold">
                                          <p:stCondLst>
                                            <p:cond delay="0"/>
                                          </p:stCondLst>
                                        </p:cTn>
                                        <p:tgtEl>
                                          <p:spTgt spid="149"/>
                                        </p:tgtEl>
                                        <p:attrNameLst>
                                          <p:attrName>style.visibility</p:attrName>
                                        </p:attrNameLst>
                                      </p:cBhvr>
                                      <p:to>
                                        <p:strVal val="visible"/>
                                      </p:to>
                                    </p:set>
                                    <p:anim calcmode="lin" valueType="num">
                                      <p:cBhvr>
                                        <p:cTn id="187" dur="500" fill="hold"/>
                                        <p:tgtEl>
                                          <p:spTgt spid="149"/>
                                        </p:tgtEl>
                                        <p:attrNameLst>
                                          <p:attrName>ppt_w</p:attrName>
                                        </p:attrNameLst>
                                      </p:cBhvr>
                                      <p:tavLst>
                                        <p:tav tm="0">
                                          <p:val>
                                            <p:fltVal val="0"/>
                                          </p:val>
                                        </p:tav>
                                        <p:tav tm="100000">
                                          <p:val>
                                            <p:strVal val="#ppt_w"/>
                                          </p:val>
                                        </p:tav>
                                      </p:tavLst>
                                    </p:anim>
                                    <p:anim calcmode="lin" valueType="num">
                                      <p:cBhvr>
                                        <p:cTn id="188" dur="500" fill="hold"/>
                                        <p:tgtEl>
                                          <p:spTgt spid="149"/>
                                        </p:tgtEl>
                                        <p:attrNameLst>
                                          <p:attrName>ppt_h</p:attrName>
                                        </p:attrNameLst>
                                      </p:cBhvr>
                                      <p:tavLst>
                                        <p:tav tm="0">
                                          <p:val>
                                            <p:fltVal val="0"/>
                                          </p:val>
                                        </p:tav>
                                        <p:tav tm="100000">
                                          <p:val>
                                            <p:strVal val="#ppt_h"/>
                                          </p:val>
                                        </p:tav>
                                      </p:tavLst>
                                    </p:anim>
                                  </p:childTnLst>
                                </p:cTn>
                              </p:par>
                              <p:par>
                                <p:cTn id="189" presetID="6" presetClass="emph" presetSubtype="0" autoRev="1" fill="hold" grpId="1" nodeType="withEffect">
                                  <p:stCondLst>
                                    <p:cond delay="2250"/>
                                  </p:stCondLst>
                                  <p:childTnLst>
                                    <p:animScale>
                                      <p:cBhvr>
                                        <p:cTn id="190"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204" grpId="0" animBg="1"/>
      <p:bldP spid="204" grpId="1"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33" grpId="0" animBg="1"/>
      <p:bldP spid="133" grpId="1" animBg="1"/>
      <p:bldP spid="149" grpId="0" animBg="1"/>
      <p:bldP spid="149" grpId="1" animBg="1"/>
      <p:bldP spid="185" grpId="0" animBg="1"/>
      <p:bldP spid="185" grpId="1" animBg="1"/>
      <p:bldP spid="190"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tro TN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31723"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b="0" i="0">
                <a:latin typeface="Arial" panose="020B0604020202020204" pitchFamily="34" charset="0"/>
              </a:rPr>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hidden="1">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hidden="1">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hidden="1">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hidden="1">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hidden="1">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hidden="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en-GB" b="0" i="0">
              <a:latin typeface="Arial" panose="020B0604020202020204" pitchFamily="34" charset="0"/>
            </a:endParaRPr>
          </a:p>
        </p:txBody>
      </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hidden="1">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hidden="1">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hidden="1">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hidden="1">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hidden="1">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hidden="1">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hidden="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hidden="1">
              <a:extLst>
                <a:ext uri="{FF2B5EF4-FFF2-40B4-BE49-F238E27FC236}">
                  <a16:creationId xmlns:a16="http://schemas.microsoft.com/office/drawing/2014/main" id="{EA4DC19E-7F78-D7B2-1F34-4DF8F33D195D}"/>
                </a:ext>
              </a:extLst>
            </p:cNvPr>
            <p:cNvSpPr/>
            <p:nvPr userDrawn="1"/>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b="0" i="0">
                <a:latin typeface="Arial" panose="020B0604020202020204" pitchFamily="34" charset="0"/>
              </a:rPr>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b="0" i="0">
                <a:latin typeface="Arial" panose="020B0604020202020204" pitchFamily="34" charset="0"/>
              </a:rPr>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hidden="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hidden="1">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b="0" i="0">
                <a:latin typeface="Arial" panose="020B0604020202020204" pitchFamily="34" charset="0"/>
              </a:endParaRPr>
            </a:p>
          </p:txBody>
        </p:sp>
      </p:grpSp>
    </p:spTree>
    <p:extLst>
      <p:ext uri="{BB962C8B-B14F-4D97-AF65-F5344CB8AC3E}">
        <p14:creationId xmlns:p14="http://schemas.microsoft.com/office/powerpoint/2010/main" val="6774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500"/>
                                  </p:stCondLst>
                                  <p:childTnLst>
                                    <p:animScale>
                                      <p:cBhvr>
                                        <p:cTn id="10" dur="100" fill="hold"/>
                                        <p:tgtEl>
                                          <p:spTgt spid="185"/>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100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500" fill="hold"/>
                                        <p:tgtEl>
                                          <p:spTgt spid="165"/>
                                        </p:tgtEl>
                                        <p:attrNameLst>
                                          <p:attrName>ppt_w</p:attrName>
                                        </p:attrNameLst>
                                      </p:cBhvr>
                                      <p:tavLst>
                                        <p:tav tm="0">
                                          <p:val>
                                            <p:fltVal val="0"/>
                                          </p:val>
                                        </p:tav>
                                        <p:tav tm="100000">
                                          <p:val>
                                            <p:strVal val="#ppt_w"/>
                                          </p:val>
                                        </p:tav>
                                      </p:tavLst>
                                    </p:anim>
                                    <p:anim calcmode="lin" valueType="num">
                                      <p:cBhvr>
                                        <p:cTn id="38" dur="500" fill="hold"/>
                                        <p:tgtEl>
                                          <p:spTgt spid="165"/>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500"/>
                                  </p:stCondLst>
                                  <p:childTnLst>
                                    <p:animScale>
                                      <p:cBhvr>
                                        <p:cTn id="40" dur="100" fill="hold"/>
                                        <p:tgtEl>
                                          <p:spTgt spid="165"/>
                                        </p:tgtEl>
                                      </p:cBhvr>
                                      <p:by x="130000" y="130000"/>
                                    </p:animScale>
                                  </p:childTnLst>
                                </p:cTn>
                              </p:par>
                              <p:par>
                                <p:cTn id="41" presetID="23" presetClass="entr" presetSubtype="16" fill="hold" nodeType="withEffect">
                                  <p:stCondLst>
                                    <p:cond delay="1250"/>
                                  </p:stCondLst>
                                  <p:childTnLst>
                                    <p:set>
                                      <p:cBhvr>
                                        <p:cTn id="42" dur="1" fill="hold">
                                          <p:stCondLst>
                                            <p:cond delay="0"/>
                                          </p:stCondLst>
                                        </p:cTn>
                                        <p:tgtEl>
                                          <p:spTgt spid="175"/>
                                        </p:tgtEl>
                                        <p:attrNameLst>
                                          <p:attrName>style.visibility</p:attrName>
                                        </p:attrNameLst>
                                      </p:cBhvr>
                                      <p:to>
                                        <p:strVal val="visible"/>
                                      </p:to>
                                    </p:set>
                                    <p:anim calcmode="lin" valueType="num">
                                      <p:cBhvr>
                                        <p:cTn id="43" dur="500" fill="hold"/>
                                        <p:tgtEl>
                                          <p:spTgt spid="175"/>
                                        </p:tgtEl>
                                        <p:attrNameLst>
                                          <p:attrName>ppt_w</p:attrName>
                                        </p:attrNameLst>
                                      </p:cBhvr>
                                      <p:tavLst>
                                        <p:tav tm="0">
                                          <p:val>
                                            <p:fltVal val="0"/>
                                          </p:val>
                                        </p:tav>
                                        <p:tav tm="100000">
                                          <p:val>
                                            <p:strVal val="#ppt_w"/>
                                          </p:val>
                                        </p:tav>
                                      </p:tavLst>
                                    </p:anim>
                                    <p:anim calcmode="lin" valueType="num">
                                      <p:cBhvr>
                                        <p:cTn id="44" dur="500" fill="hold"/>
                                        <p:tgtEl>
                                          <p:spTgt spid="17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750"/>
                                  </p:stCondLst>
                                  <p:childTnLst>
                                    <p:animScale>
                                      <p:cBhvr>
                                        <p:cTn id="46" dur="100" fill="hold"/>
                                        <p:tgtEl>
                                          <p:spTgt spid="17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62"/>
                                        </p:tgtEl>
                                        <p:attrNameLst>
                                          <p:attrName>style.visibility</p:attrName>
                                        </p:attrNameLst>
                                      </p:cBhvr>
                                      <p:to>
                                        <p:strVal val="visible"/>
                                      </p:to>
                                    </p:set>
                                    <p:anim calcmode="lin" valueType="num">
                                      <p:cBhvr>
                                        <p:cTn id="49" dur="500" fill="hold"/>
                                        <p:tgtEl>
                                          <p:spTgt spid="162"/>
                                        </p:tgtEl>
                                        <p:attrNameLst>
                                          <p:attrName>ppt_w</p:attrName>
                                        </p:attrNameLst>
                                      </p:cBhvr>
                                      <p:tavLst>
                                        <p:tav tm="0">
                                          <p:val>
                                            <p:fltVal val="0"/>
                                          </p:val>
                                        </p:tav>
                                        <p:tav tm="100000">
                                          <p:val>
                                            <p:strVal val="#ppt_w"/>
                                          </p:val>
                                        </p:tav>
                                      </p:tavLst>
                                    </p:anim>
                                    <p:anim calcmode="lin" valueType="num">
                                      <p:cBhvr>
                                        <p:cTn id="50" dur="500" fill="hold"/>
                                        <p:tgtEl>
                                          <p:spTgt spid="162"/>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62"/>
                                        </p:tgtEl>
                                      </p:cBhvr>
                                      <p:by x="130000" y="130000"/>
                                    </p:animScale>
                                  </p:childTnLst>
                                </p:cTn>
                              </p:par>
                              <p:par>
                                <p:cTn id="53" presetID="23" presetClass="entr" presetSubtype="16" fill="hold" nodeType="withEffect">
                                  <p:stCondLst>
                                    <p:cond delay="15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2000"/>
                                  </p:stCondLst>
                                  <p:childTnLst>
                                    <p:animScale>
                                      <p:cBhvr>
                                        <p:cTn id="58" dur="100" fill="hold"/>
                                        <p:tgtEl>
                                          <p:spTgt spid="161"/>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78"/>
                                        </p:tgtEl>
                                        <p:attrNameLst>
                                          <p:attrName>style.visibility</p:attrName>
                                        </p:attrNameLst>
                                      </p:cBhvr>
                                      <p:to>
                                        <p:strVal val="visible"/>
                                      </p:to>
                                    </p:set>
                                    <p:anim calcmode="lin" valueType="num">
                                      <p:cBhvr>
                                        <p:cTn id="61" dur="500" fill="hold"/>
                                        <p:tgtEl>
                                          <p:spTgt spid="178"/>
                                        </p:tgtEl>
                                        <p:attrNameLst>
                                          <p:attrName>ppt_w</p:attrName>
                                        </p:attrNameLst>
                                      </p:cBhvr>
                                      <p:tavLst>
                                        <p:tav tm="0">
                                          <p:val>
                                            <p:fltVal val="0"/>
                                          </p:val>
                                        </p:tav>
                                        <p:tav tm="100000">
                                          <p:val>
                                            <p:strVal val="#ppt_w"/>
                                          </p:val>
                                        </p:tav>
                                      </p:tavLst>
                                    </p:anim>
                                    <p:anim calcmode="lin" valueType="num">
                                      <p:cBhvr>
                                        <p:cTn id="62" dur="500" fill="hold"/>
                                        <p:tgtEl>
                                          <p:spTgt spid="178"/>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78"/>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58"/>
                                        </p:tgtEl>
                                        <p:attrNameLst>
                                          <p:attrName>style.visibility</p:attrName>
                                        </p:attrNameLst>
                                      </p:cBhvr>
                                      <p:to>
                                        <p:strVal val="visible"/>
                                      </p:to>
                                    </p:set>
                                    <p:anim calcmode="lin" valueType="num">
                                      <p:cBhvr>
                                        <p:cTn id="73" dur="500" fill="hold"/>
                                        <p:tgtEl>
                                          <p:spTgt spid="158"/>
                                        </p:tgtEl>
                                        <p:attrNameLst>
                                          <p:attrName>ppt_w</p:attrName>
                                        </p:attrNameLst>
                                      </p:cBhvr>
                                      <p:tavLst>
                                        <p:tav tm="0">
                                          <p:val>
                                            <p:fltVal val="0"/>
                                          </p:val>
                                        </p:tav>
                                        <p:tav tm="100000">
                                          <p:val>
                                            <p:strVal val="#ppt_w"/>
                                          </p:val>
                                        </p:tav>
                                      </p:tavLst>
                                    </p:anim>
                                    <p:anim calcmode="lin" valueType="num">
                                      <p:cBhvr>
                                        <p:cTn id="74" dur="500" fill="hold"/>
                                        <p:tgtEl>
                                          <p:spTgt spid="15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58"/>
                                        </p:tgtEl>
                                      </p:cBhvr>
                                      <p:by x="130000" y="130000"/>
                                    </p:animScale>
                                  </p:childTnLst>
                                </p:cTn>
                              </p:par>
                              <p:par>
                                <p:cTn id="77" presetID="23" presetClass="entr" presetSubtype="16" fill="hold" nodeType="withEffect">
                                  <p:stCondLst>
                                    <p:cond delay="1750"/>
                                  </p:stCondLst>
                                  <p:childTnLst>
                                    <p:set>
                                      <p:cBhvr>
                                        <p:cTn id="78" dur="1" fill="hold">
                                          <p:stCondLst>
                                            <p:cond delay="0"/>
                                          </p:stCondLst>
                                        </p:cTn>
                                        <p:tgtEl>
                                          <p:spTgt spid="168"/>
                                        </p:tgtEl>
                                        <p:attrNameLst>
                                          <p:attrName>style.visibility</p:attrName>
                                        </p:attrNameLst>
                                      </p:cBhvr>
                                      <p:to>
                                        <p:strVal val="visible"/>
                                      </p:to>
                                    </p:set>
                                    <p:anim calcmode="lin" valueType="num">
                                      <p:cBhvr>
                                        <p:cTn id="79" dur="500" fill="hold"/>
                                        <p:tgtEl>
                                          <p:spTgt spid="168"/>
                                        </p:tgtEl>
                                        <p:attrNameLst>
                                          <p:attrName>ppt_w</p:attrName>
                                        </p:attrNameLst>
                                      </p:cBhvr>
                                      <p:tavLst>
                                        <p:tav tm="0">
                                          <p:val>
                                            <p:fltVal val="0"/>
                                          </p:val>
                                        </p:tav>
                                        <p:tav tm="100000">
                                          <p:val>
                                            <p:strVal val="#ppt_w"/>
                                          </p:val>
                                        </p:tav>
                                      </p:tavLst>
                                    </p:anim>
                                    <p:anim calcmode="lin" valueType="num">
                                      <p:cBhvr>
                                        <p:cTn id="80" dur="500" fill="hold"/>
                                        <p:tgtEl>
                                          <p:spTgt spid="168"/>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250"/>
                                  </p:stCondLst>
                                  <p:childTnLst>
                                    <p:animScale>
                                      <p:cBhvr>
                                        <p:cTn id="82" dur="100" fill="hold"/>
                                        <p:tgtEl>
                                          <p:spTgt spid="168"/>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7"/>
                                        </p:tgtEl>
                                        <p:attrNameLst>
                                          <p:attrName>style.visibility</p:attrName>
                                        </p:attrNameLst>
                                      </p:cBhvr>
                                      <p:to>
                                        <p:strVal val="visible"/>
                                      </p:to>
                                    </p:set>
                                    <p:anim calcmode="lin" valueType="num">
                                      <p:cBhvr>
                                        <p:cTn id="85" dur="500" fill="hold"/>
                                        <p:tgtEl>
                                          <p:spTgt spid="167"/>
                                        </p:tgtEl>
                                        <p:attrNameLst>
                                          <p:attrName>ppt_w</p:attrName>
                                        </p:attrNameLst>
                                      </p:cBhvr>
                                      <p:tavLst>
                                        <p:tav tm="0">
                                          <p:val>
                                            <p:fltVal val="0"/>
                                          </p:val>
                                        </p:tav>
                                        <p:tav tm="100000">
                                          <p:val>
                                            <p:strVal val="#ppt_w"/>
                                          </p:val>
                                        </p:tav>
                                      </p:tavLst>
                                    </p:anim>
                                    <p:anim calcmode="lin" valueType="num">
                                      <p:cBhvr>
                                        <p:cTn id="86" dur="500" fill="hold"/>
                                        <p:tgtEl>
                                          <p:spTgt spid="167"/>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7"/>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66"/>
                                        </p:tgtEl>
                                        <p:attrNameLst>
                                          <p:attrName>style.visibility</p:attrName>
                                        </p:attrNameLst>
                                      </p:cBhvr>
                                      <p:to>
                                        <p:strVal val="visible"/>
                                      </p:to>
                                    </p:set>
                                    <p:anim calcmode="lin" valueType="num">
                                      <p:cBhvr>
                                        <p:cTn id="91" dur="500" fill="hold"/>
                                        <p:tgtEl>
                                          <p:spTgt spid="166"/>
                                        </p:tgtEl>
                                        <p:attrNameLst>
                                          <p:attrName>ppt_w</p:attrName>
                                        </p:attrNameLst>
                                      </p:cBhvr>
                                      <p:tavLst>
                                        <p:tav tm="0">
                                          <p:val>
                                            <p:fltVal val="0"/>
                                          </p:val>
                                        </p:tav>
                                        <p:tav tm="100000">
                                          <p:val>
                                            <p:strVal val="#ppt_w"/>
                                          </p:val>
                                        </p:tav>
                                      </p:tavLst>
                                    </p:anim>
                                    <p:anim calcmode="lin" valueType="num">
                                      <p:cBhvr>
                                        <p:cTn id="92" dur="500" fill="hold"/>
                                        <p:tgtEl>
                                          <p:spTgt spid="166"/>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66"/>
                                        </p:tgtEl>
                                      </p:cBhvr>
                                      <p:by x="130000" y="130000"/>
                                    </p:animScale>
                                  </p:childTnLst>
                                </p:cTn>
                              </p:par>
                              <p:par>
                                <p:cTn id="95" presetID="23" presetClass="entr" presetSubtype="16" fill="hold" nodeType="withEffect">
                                  <p:stCondLst>
                                    <p:cond delay="2000"/>
                                  </p:stCondLst>
                                  <p:childTnLst>
                                    <p:set>
                                      <p:cBhvr>
                                        <p:cTn id="96" dur="1" fill="hold">
                                          <p:stCondLst>
                                            <p:cond delay="0"/>
                                          </p:stCondLst>
                                        </p:cTn>
                                        <p:tgtEl>
                                          <p:spTgt spid="172"/>
                                        </p:tgtEl>
                                        <p:attrNameLst>
                                          <p:attrName>style.visibility</p:attrName>
                                        </p:attrNameLst>
                                      </p:cBhvr>
                                      <p:to>
                                        <p:strVal val="visible"/>
                                      </p:to>
                                    </p:set>
                                    <p:anim calcmode="lin" valueType="num">
                                      <p:cBhvr>
                                        <p:cTn id="97" dur="500" fill="hold"/>
                                        <p:tgtEl>
                                          <p:spTgt spid="172"/>
                                        </p:tgtEl>
                                        <p:attrNameLst>
                                          <p:attrName>ppt_w</p:attrName>
                                        </p:attrNameLst>
                                      </p:cBhvr>
                                      <p:tavLst>
                                        <p:tav tm="0">
                                          <p:val>
                                            <p:fltVal val="0"/>
                                          </p:val>
                                        </p:tav>
                                        <p:tav tm="100000">
                                          <p:val>
                                            <p:strVal val="#ppt_w"/>
                                          </p:val>
                                        </p:tav>
                                      </p:tavLst>
                                    </p:anim>
                                    <p:anim calcmode="lin" valueType="num">
                                      <p:cBhvr>
                                        <p:cTn id="98" dur="500" fill="hold"/>
                                        <p:tgtEl>
                                          <p:spTgt spid="172"/>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500"/>
                                  </p:stCondLst>
                                  <p:childTnLst>
                                    <p:animScale>
                                      <p:cBhvr>
                                        <p:cTn id="100" dur="100" fill="hold"/>
                                        <p:tgtEl>
                                          <p:spTgt spid="172"/>
                                        </p:tgtEl>
                                      </p:cBhvr>
                                      <p:by x="130000" y="130000"/>
                                    </p:animScale>
                                  </p:childTnLst>
                                </p:cTn>
                              </p:par>
                              <p:par>
                                <p:cTn id="101" presetID="10" presetClass="entr" presetSubtype="0" fill="hold" grpId="0" nodeType="withEffect">
                                  <p:stCondLst>
                                    <p:cond delay="2000"/>
                                  </p:stCondLst>
                                  <p:childTnLst>
                                    <p:set>
                                      <p:cBhvr>
                                        <p:cTn id="102" dur="1" fill="hold">
                                          <p:stCondLst>
                                            <p:cond delay="0"/>
                                          </p:stCondLst>
                                        </p:cTn>
                                        <p:tgtEl>
                                          <p:spTgt spid="190"/>
                                        </p:tgtEl>
                                        <p:attrNameLst>
                                          <p:attrName>style.visibility</p:attrName>
                                        </p:attrNameLst>
                                      </p:cBhvr>
                                      <p:to>
                                        <p:strVal val="visible"/>
                                      </p:to>
                                    </p:set>
                                    <p:animEffect transition="in" filter="fade">
                                      <p:cBhvr>
                                        <p:cTn id="103" dur="1000"/>
                                        <p:tgtEl>
                                          <p:spTgt spid="190"/>
                                        </p:tgtEl>
                                      </p:cBhvr>
                                    </p:animEffect>
                                  </p:childTnLst>
                                </p:cTn>
                              </p:par>
                              <p:par>
                                <p:cTn id="104" presetID="2" presetClass="entr" presetSubtype="8" decel="100000" fill="hold" grpId="0" nodeType="withEffect">
                                  <p:stCondLst>
                                    <p:cond delay="25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1000" fill="hold"/>
                                        <p:tgtEl>
                                          <p:spTgt spid="192"/>
                                        </p:tgtEl>
                                        <p:attrNameLst>
                                          <p:attrName>ppt_x</p:attrName>
                                        </p:attrNameLst>
                                      </p:cBhvr>
                                      <p:tavLst>
                                        <p:tav tm="0">
                                          <p:val>
                                            <p:strVal val="0-#ppt_w/2"/>
                                          </p:val>
                                        </p:tav>
                                        <p:tav tm="100000">
                                          <p:val>
                                            <p:strVal val="#ppt_x"/>
                                          </p:val>
                                        </p:tav>
                                      </p:tavLst>
                                    </p:anim>
                                    <p:anim calcmode="lin" valueType="num">
                                      <p:cBhvr additive="base">
                                        <p:cTn id="107" dur="1000" fill="hold"/>
                                        <p:tgtEl>
                                          <p:spTgt spid="192"/>
                                        </p:tgtEl>
                                        <p:attrNameLst>
                                          <p:attrName>ppt_y</p:attrName>
                                        </p:attrNameLst>
                                      </p:cBhvr>
                                      <p:tavLst>
                                        <p:tav tm="0">
                                          <p:val>
                                            <p:strVal val="#ppt_y"/>
                                          </p:val>
                                        </p:tav>
                                        <p:tav tm="100000">
                                          <p:val>
                                            <p:strVal val="#ppt_y"/>
                                          </p:val>
                                        </p:tav>
                                      </p:tavLst>
                                    </p:anim>
                                  </p:childTnLst>
                                </p:cTn>
                              </p:par>
                              <p:par>
                                <p:cTn id="108" presetID="2" presetClass="entr" presetSubtype="8" decel="100000" fill="hold" grpId="0" nodeType="withEffect">
                                  <p:stCondLst>
                                    <p:cond delay="2650"/>
                                  </p:stCondLst>
                                  <p:childTnLst>
                                    <p:set>
                                      <p:cBhvr>
                                        <p:cTn id="109" dur="1" fill="hold">
                                          <p:stCondLst>
                                            <p:cond delay="0"/>
                                          </p:stCondLst>
                                        </p:cTn>
                                        <p:tgtEl>
                                          <p:spTgt spid="203"/>
                                        </p:tgtEl>
                                        <p:attrNameLst>
                                          <p:attrName>style.visibility</p:attrName>
                                        </p:attrNameLst>
                                      </p:cBhvr>
                                      <p:to>
                                        <p:strVal val="visible"/>
                                      </p:to>
                                    </p:set>
                                    <p:anim calcmode="lin" valueType="num">
                                      <p:cBhvr additive="base">
                                        <p:cTn id="110" dur="1000" fill="hold"/>
                                        <p:tgtEl>
                                          <p:spTgt spid="203"/>
                                        </p:tgtEl>
                                        <p:attrNameLst>
                                          <p:attrName>ppt_x</p:attrName>
                                        </p:attrNameLst>
                                      </p:cBhvr>
                                      <p:tavLst>
                                        <p:tav tm="0">
                                          <p:val>
                                            <p:strVal val="0-#ppt_w/2"/>
                                          </p:val>
                                        </p:tav>
                                        <p:tav tm="100000">
                                          <p:val>
                                            <p:strVal val="#ppt_x"/>
                                          </p:val>
                                        </p:tav>
                                      </p:tavLst>
                                    </p:anim>
                                    <p:anim calcmode="lin" valueType="num">
                                      <p:cBhvr additive="base">
                                        <p:cTn id="111" dur="1000" fill="hold"/>
                                        <p:tgtEl>
                                          <p:spTgt spid="203"/>
                                        </p:tgtEl>
                                        <p:attrNameLst>
                                          <p:attrName>ppt_y</p:attrName>
                                        </p:attrNameLst>
                                      </p:cBhvr>
                                      <p:tavLst>
                                        <p:tav tm="0">
                                          <p:val>
                                            <p:strVal val="#ppt_y"/>
                                          </p:val>
                                        </p:tav>
                                        <p:tav tm="100000">
                                          <p:val>
                                            <p:strVal val="#ppt_y"/>
                                          </p:val>
                                        </p:tav>
                                      </p:tavLst>
                                    </p:anim>
                                  </p:childTnLst>
                                </p:cTn>
                              </p:par>
                              <p:par>
                                <p:cTn id="112" presetID="2" presetClass="entr" presetSubtype="8" decel="100000" fill="hold" grpId="0" nodeType="withEffect">
                                  <p:stCondLst>
                                    <p:cond delay="2600"/>
                                  </p:stCondLst>
                                  <p:childTnLst>
                                    <p:set>
                                      <p:cBhvr>
                                        <p:cTn id="113" dur="1" fill="hold">
                                          <p:stCondLst>
                                            <p:cond delay="0"/>
                                          </p:stCondLst>
                                        </p:cTn>
                                        <p:tgtEl>
                                          <p:spTgt spid="198"/>
                                        </p:tgtEl>
                                        <p:attrNameLst>
                                          <p:attrName>style.visibility</p:attrName>
                                        </p:attrNameLst>
                                      </p:cBhvr>
                                      <p:to>
                                        <p:strVal val="visible"/>
                                      </p:to>
                                    </p:set>
                                    <p:anim calcmode="lin" valueType="num">
                                      <p:cBhvr additive="base">
                                        <p:cTn id="114" dur="1000" fill="hold"/>
                                        <p:tgtEl>
                                          <p:spTgt spid="198"/>
                                        </p:tgtEl>
                                        <p:attrNameLst>
                                          <p:attrName>ppt_x</p:attrName>
                                        </p:attrNameLst>
                                      </p:cBhvr>
                                      <p:tavLst>
                                        <p:tav tm="0">
                                          <p:val>
                                            <p:strVal val="0-#ppt_w/2"/>
                                          </p:val>
                                        </p:tav>
                                        <p:tav tm="100000">
                                          <p:val>
                                            <p:strVal val="#ppt_x"/>
                                          </p:val>
                                        </p:tav>
                                      </p:tavLst>
                                    </p:anim>
                                    <p:anim calcmode="lin" valueType="num">
                                      <p:cBhvr additive="base">
                                        <p:cTn id="115" dur="1000" fill="hold"/>
                                        <p:tgtEl>
                                          <p:spTgt spid="198"/>
                                        </p:tgtEl>
                                        <p:attrNameLst>
                                          <p:attrName>ppt_y</p:attrName>
                                        </p:attrNameLst>
                                      </p:cBhvr>
                                      <p:tavLst>
                                        <p:tav tm="0">
                                          <p:val>
                                            <p:strVal val="#ppt_y"/>
                                          </p:val>
                                        </p:tav>
                                        <p:tav tm="100000">
                                          <p:val>
                                            <p:strVal val="#ppt_y"/>
                                          </p:val>
                                        </p:tav>
                                      </p:tavLst>
                                    </p:anim>
                                  </p:childTnLst>
                                </p:cTn>
                              </p:par>
                              <p:par>
                                <p:cTn id="116" presetID="22" presetClass="entr" presetSubtype="1" fill="hold" grpId="0" nodeType="withEffect">
                                  <p:stCondLst>
                                    <p:cond delay="0"/>
                                  </p:stCondLst>
                                  <p:childTnLst>
                                    <p:set>
                                      <p:cBhvr>
                                        <p:cTn id="117" dur="1" fill="hold">
                                          <p:stCondLst>
                                            <p:cond delay="0"/>
                                          </p:stCondLst>
                                        </p:cTn>
                                        <p:tgtEl>
                                          <p:spTgt spid="86">
                                            <p:bg/>
                                          </p:spTgt>
                                        </p:tgtEl>
                                        <p:attrNameLst>
                                          <p:attrName>style.visibility</p:attrName>
                                        </p:attrNameLst>
                                      </p:cBhvr>
                                      <p:to>
                                        <p:strVal val="visible"/>
                                      </p:to>
                                    </p:set>
                                    <p:animEffect transition="in" filter="wipe(up)">
                                      <p:cBhvr>
                                        <p:cTn id="118" dur="1000"/>
                                        <p:tgtEl>
                                          <p:spTgt spid="86">
                                            <p:bg/>
                                          </p:spTgt>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86">
                                            <p:txEl>
                                              <p:pRg st="0" end="0"/>
                                            </p:txEl>
                                          </p:spTgt>
                                        </p:tgtEl>
                                        <p:attrNameLst>
                                          <p:attrName>style.visibility</p:attrName>
                                        </p:attrNameLst>
                                      </p:cBhvr>
                                      <p:to>
                                        <p:strVal val="visible"/>
                                      </p:to>
                                    </p:set>
                                    <p:animEffect transition="in" filter="wipe(up)">
                                      <p:cBhvr>
                                        <p:cTn id="121" dur="1000"/>
                                        <p:tgtEl>
                                          <p:spTgt spid="86">
                                            <p:txEl>
                                              <p:pRg st="0" end="0"/>
                                            </p:txEl>
                                          </p:spTgt>
                                        </p:tgtEl>
                                      </p:cBhvr>
                                    </p:animEffect>
                                  </p:childTnLst>
                                </p:cTn>
                              </p:par>
                              <p:par>
                                <p:cTn id="122" presetID="22" presetClass="entr" presetSubtype="1" fill="hold" grpId="0" nodeType="withEffect">
                                  <p:stCondLst>
                                    <p:cond delay="250"/>
                                  </p:stCondLst>
                                  <p:childTnLst>
                                    <p:set>
                                      <p:cBhvr>
                                        <p:cTn id="123" dur="1" fill="hold">
                                          <p:stCondLst>
                                            <p:cond delay="0"/>
                                          </p:stCondLst>
                                        </p:cTn>
                                        <p:tgtEl>
                                          <p:spTgt spid="87">
                                            <p:bg/>
                                          </p:spTgt>
                                        </p:tgtEl>
                                        <p:attrNameLst>
                                          <p:attrName>style.visibility</p:attrName>
                                        </p:attrNameLst>
                                      </p:cBhvr>
                                      <p:to>
                                        <p:strVal val="visible"/>
                                      </p:to>
                                    </p:set>
                                    <p:animEffect transition="in" filter="wipe(up)">
                                      <p:cBhvr>
                                        <p:cTn id="124" dur="1000"/>
                                        <p:tgtEl>
                                          <p:spTgt spid="87">
                                            <p:bg/>
                                          </p:spTgt>
                                        </p:tgtEl>
                                      </p:cBhvr>
                                    </p:animEffect>
                                  </p:childTnLst>
                                </p:cTn>
                              </p:par>
                              <p:par>
                                <p:cTn id="125" presetID="22" presetClass="entr" presetSubtype="1" fill="hold" grpId="0" nodeType="withEffect">
                                  <p:stCondLst>
                                    <p:cond delay="250"/>
                                  </p:stCondLst>
                                  <p:childTnLst>
                                    <p:set>
                                      <p:cBhvr>
                                        <p:cTn id="126" dur="1" fill="hold">
                                          <p:stCondLst>
                                            <p:cond delay="0"/>
                                          </p:stCondLst>
                                        </p:cTn>
                                        <p:tgtEl>
                                          <p:spTgt spid="87">
                                            <p:txEl>
                                              <p:pRg st="0" end="0"/>
                                            </p:txEl>
                                          </p:spTgt>
                                        </p:tgtEl>
                                        <p:attrNameLst>
                                          <p:attrName>style.visibility</p:attrName>
                                        </p:attrNameLst>
                                      </p:cBhvr>
                                      <p:to>
                                        <p:strVal val="visible"/>
                                      </p:to>
                                    </p:set>
                                    <p:animEffect transition="in" filter="wipe(up)">
                                      <p:cBhvr>
                                        <p:cTn id="127" dur="1000"/>
                                        <p:tgtEl>
                                          <p:spTgt spid="87">
                                            <p:txEl>
                                              <p:pRg st="0" end="0"/>
                                            </p:txEl>
                                          </p:spTgt>
                                        </p:tgtEl>
                                      </p:cBhvr>
                                    </p:animEffect>
                                  </p:childTnLst>
                                </p:cTn>
                              </p:par>
                              <p:par>
                                <p:cTn id="128" presetID="22" presetClass="entr" presetSubtype="4" fill="hold" grpId="0" nodeType="withEffect">
                                  <p:stCondLst>
                                    <p:cond delay="500"/>
                                  </p:stCondLst>
                                  <p:childTnLst>
                                    <p:set>
                                      <p:cBhvr>
                                        <p:cTn id="129" dur="1" fill="hold">
                                          <p:stCondLst>
                                            <p:cond delay="0"/>
                                          </p:stCondLst>
                                        </p:cTn>
                                        <p:tgtEl>
                                          <p:spTgt spid="88">
                                            <p:bg/>
                                          </p:spTgt>
                                        </p:tgtEl>
                                        <p:attrNameLst>
                                          <p:attrName>style.visibility</p:attrName>
                                        </p:attrNameLst>
                                      </p:cBhvr>
                                      <p:to>
                                        <p:strVal val="visible"/>
                                      </p:to>
                                    </p:set>
                                    <p:animEffect transition="in" filter="wipe(down)">
                                      <p:cBhvr>
                                        <p:cTn id="130" dur="1000"/>
                                        <p:tgtEl>
                                          <p:spTgt spid="88">
                                            <p:bg/>
                                          </p:spTgt>
                                        </p:tgtEl>
                                      </p:cBhvr>
                                    </p:animEffect>
                                  </p:childTnLst>
                                </p:cTn>
                              </p:par>
                              <p:par>
                                <p:cTn id="131" presetID="22" presetClass="entr" presetSubtype="4" fill="hold" grpId="0" nodeType="withEffect">
                                  <p:stCondLst>
                                    <p:cond delay="500"/>
                                  </p:stCondLst>
                                  <p:childTnLst>
                                    <p:set>
                                      <p:cBhvr>
                                        <p:cTn id="132" dur="1" fill="hold">
                                          <p:stCondLst>
                                            <p:cond delay="0"/>
                                          </p:stCondLst>
                                        </p:cTn>
                                        <p:tgtEl>
                                          <p:spTgt spid="88">
                                            <p:txEl>
                                              <p:pRg st="0" end="0"/>
                                            </p:txEl>
                                          </p:spTgt>
                                        </p:tgtEl>
                                        <p:attrNameLst>
                                          <p:attrName>style.visibility</p:attrName>
                                        </p:attrNameLst>
                                      </p:cBhvr>
                                      <p:to>
                                        <p:strVal val="visible"/>
                                      </p:to>
                                    </p:set>
                                    <p:animEffect transition="in" filter="wipe(down)">
                                      <p:cBhvr>
                                        <p:cTn id="133" dur="1000"/>
                                        <p:tgtEl>
                                          <p:spTgt spid="88">
                                            <p:txEl>
                                              <p:pRg st="0" end="0"/>
                                            </p:txEl>
                                          </p:spTgt>
                                        </p:tgtEl>
                                      </p:cBhvr>
                                    </p:animEffect>
                                  </p:childTnLst>
                                </p:cTn>
                              </p:par>
                              <p:par>
                                <p:cTn id="134" presetID="23" presetClass="entr" presetSubtype="16" fill="hold" nodeType="withEffect">
                                  <p:stCondLst>
                                    <p:cond delay="500"/>
                                  </p:stCondLst>
                                  <p:childTnLst>
                                    <p:set>
                                      <p:cBhvr>
                                        <p:cTn id="135" dur="1" fill="hold">
                                          <p:stCondLst>
                                            <p:cond delay="0"/>
                                          </p:stCondLst>
                                        </p:cTn>
                                        <p:tgtEl>
                                          <p:spTgt spid="91"/>
                                        </p:tgtEl>
                                        <p:attrNameLst>
                                          <p:attrName>style.visibility</p:attrName>
                                        </p:attrNameLst>
                                      </p:cBhvr>
                                      <p:to>
                                        <p:strVal val="visible"/>
                                      </p:to>
                                    </p:set>
                                    <p:anim calcmode="lin" valueType="num">
                                      <p:cBhvr>
                                        <p:cTn id="136" dur="500" fill="hold"/>
                                        <p:tgtEl>
                                          <p:spTgt spid="91"/>
                                        </p:tgtEl>
                                        <p:attrNameLst>
                                          <p:attrName>ppt_w</p:attrName>
                                        </p:attrNameLst>
                                      </p:cBhvr>
                                      <p:tavLst>
                                        <p:tav tm="0">
                                          <p:val>
                                            <p:fltVal val="0"/>
                                          </p:val>
                                        </p:tav>
                                        <p:tav tm="100000">
                                          <p:val>
                                            <p:strVal val="#ppt_w"/>
                                          </p:val>
                                        </p:tav>
                                      </p:tavLst>
                                    </p:anim>
                                    <p:anim calcmode="lin" valueType="num">
                                      <p:cBhvr>
                                        <p:cTn id="137" dur="500" fill="hold"/>
                                        <p:tgtEl>
                                          <p:spTgt spid="91"/>
                                        </p:tgtEl>
                                        <p:attrNameLst>
                                          <p:attrName>ppt_h</p:attrName>
                                        </p:attrNameLst>
                                      </p:cBhvr>
                                      <p:tavLst>
                                        <p:tav tm="0">
                                          <p:val>
                                            <p:fltVal val="0"/>
                                          </p:val>
                                        </p:tav>
                                        <p:tav tm="100000">
                                          <p:val>
                                            <p:strVal val="#ppt_h"/>
                                          </p:val>
                                        </p:tav>
                                      </p:tavLst>
                                    </p:anim>
                                  </p:childTnLst>
                                </p:cTn>
                              </p:par>
                              <p:par>
                                <p:cTn id="138" presetID="6" presetClass="emph" presetSubtype="0" autoRev="1" fill="hold" nodeType="withEffect">
                                  <p:stCondLst>
                                    <p:cond delay="1000"/>
                                  </p:stCondLst>
                                  <p:childTnLst>
                                    <p:animScale>
                                      <p:cBhvr>
                                        <p:cTn id="139" dur="100" fill="hold"/>
                                        <p:tgtEl>
                                          <p:spTgt spid="91"/>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500" fill="hold"/>
                                        <p:tgtEl>
                                          <p:spTgt spid="43"/>
                                        </p:tgtEl>
                                        <p:attrNameLst>
                                          <p:attrName>ppt_w</p:attrName>
                                        </p:attrNameLst>
                                      </p:cBhvr>
                                      <p:tavLst>
                                        <p:tav tm="0">
                                          <p:val>
                                            <p:fltVal val="0"/>
                                          </p:val>
                                        </p:tav>
                                        <p:tav tm="100000">
                                          <p:val>
                                            <p:strVal val="#ppt_w"/>
                                          </p:val>
                                        </p:tav>
                                      </p:tavLst>
                                    </p:anim>
                                    <p:anim calcmode="lin" valueType="num">
                                      <p:cBhvr>
                                        <p:cTn id="143" dur="500" fill="hold"/>
                                        <p:tgtEl>
                                          <p:spTgt spid="43"/>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43"/>
                                        </p:tgtEl>
                                      </p:cBhvr>
                                      <p:by x="130000" y="130000"/>
                                    </p:animScale>
                                  </p:childTnLst>
                                </p:cTn>
                              </p:par>
                              <p:par>
                                <p:cTn id="146" presetID="23" presetClass="entr" presetSubtype="16" fill="hold" grpId="0" nodeType="withEffect">
                                  <p:stCondLst>
                                    <p:cond delay="150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2000"/>
                                  </p:stCondLst>
                                  <p:childTnLst>
                                    <p:animScale>
                                      <p:cBhvr>
                                        <p:cTn id="151" dur="100" fill="hold"/>
                                        <p:tgtEl>
                                          <p:spTgt spid="45"/>
                                        </p:tgtEl>
                                      </p:cBhvr>
                                      <p:by x="130000" y="130000"/>
                                    </p:animScale>
                                  </p:childTnLst>
                                </p:cTn>
                              </p:par>
                              <p:par>
                                <p:cTn id="152" presetID="23" presetClass="entr" presetSubtype="16" fill="hold" grpId="0" nodeType="withEffect">
                                  <p:stCondLst>
                                    <p:cond delay="750"/>
                                  </p:stCondLst>
                                  <p:childTnLst>
                                    <p:set>
                                      <p:cBhvr>
                                        <p:cTn id="153" dur="1" fill="hold">
                                          <p:stCondLst>
                                            <p:cond delay="0"/>
                                          </p:stCondLst>
                                        </p:cTn>
                                        <p:tgtEl>
                                          <p:spTgt spid="133"/>
                                        </p:tgtEl>
                                        <p:attrNameLst>
                                          <p:attrName>style.visibility</p:attrName>
                                        </p:attrNameLst>
                                      </p:cBhvr>
                                      <p:to>
                                        <p:strVal val="visible"/>
                                      </p:to>
                                    </p:set>
                                    <p:anim calcmode="lin" valueType="num">
                                      <p:cBhvr>
                                        <p:cTn id="154" dur="500" fill="hold"/>
                                        <p:tgtEl>
                                          <p:spTgt spid="133"/>
                                        </p:tgtEl>
                                        <p:attrNameLst>
                                          <p:attrName>ppt_w</p:attrName>
                                        </p:attrNameLst>
                                      </p:cBhvr>
                                      <p:tavLst>
                                        <p:tav tm="0">
                                          <p:val>
                                            <p:fltVal val="0"/>
                                          </p:val>
                                        </p:tav>
                                        <p:tav tm="100000">
                                          <p:val>
                                            <p:strVal val="#ppt_w"/>
                                          </p:val>
                                        </p:tav>
                                      </p:tavLst>
                                    </p:anim>
                                    <p:anim calcmode="lin" valueType="num">
                                      <p:cBhvr>
                                        <p:cTn id="155" dur="500" fill="hold"/>
                                        <p:tgtEl>
                                          <p:spTgt spid="133"/>
                                        </p:tgtEl>
                                        <p:attrNameLst>
                                          <p:attrName>ppt_h</p:attrName>
                                        </p:attrNameLst>
                                      </p:cBhvr>
                                      <p:tavLst>
                                        <p:tav tm="0">
                                          <p:val>
                                            <p:fltVal val="0"/>
                                          </p:val>
                                        </p:tav>
                                        <p:tav tm="100000">
                                          <p:val>
                                            <p:strVal val="#ppt_h"/>
                                          </p:val>
                                        </p:tav>
                                      </p:tavLst>
                                    </p:anim>
                                  </p:childTnLst>
                                </p:cTn>
                              </p:par>
                              <p:par>
                                <p:cTn id="156" presetID="6" presetClass="emph" presetSubtype="0" autoRev="1" fill="hold" grpId="1" nodeType="withEffect">
                                  <p:stCondLst>
                                    <p:cond delay="1250"/>
                                  </p:stCondLst>
                                  <p:childTnLst>
                                    <p:animScale>
                                      <p:cBhvr>
                                        <p:cTn id="157" dur="100" fill="hold"/>
                                        <p:tgtEl>
                                          <p:spTgt spid="133"/>
                                        </p:tgtEl>
                                      </p:cBhvr>
                                      <p:by x="130000" y="130000"/>
                                    </p:animScale>
                                  </p:childTnLst>
                                </p:cTn>
                              </p:par>
                              <p:par>
                                <p:cTn id="158" presetID="23" presetClass="entr" presetSubtype="16" fill="hold" grpId="0" nodeType="withEffect">
                                  <p:stCondLst>
                                    <p:cond delay="750"/>
                                  </p:stCondLst>
                                  <p:childTnLst>
                                    <p:set>
                                      <p:cBhvr>
                                        <p:cTn id="159" dur="1" fill="hold">
                                          <p:stCondLst>
                                            <p:cond delay="0"/>
                                          </p:stCondLst>
                                        </p:cTn>
                                        <p:tgtEl>
                                          <p:spTgt spid="147"/>
                                        </p:tgtEl>
                                        <p:attrNameLst>
                                          <p:attrName>style.visibility</p:attrName>
                                        </p:attrNameLst>
                                      </p:cBhvr>
                                      <p:to>
                                        <p:strVal val="visible"/>
                                      </p:to>
                                    </p:set>
                                    <p:anim calcmode="lin" valueType="num">
                                      <p:cBhvr>
                                        <p:cTn id="160" dur="500" fill="hold"/>
                                        <p:tgtEl>
                                          <p:spTgt spid="147"/>
                                        </p:tgtEl>
                                        <p:attrNameLst>
                                          <p:attrName>ppt_w</p:attrName>
                                        </p:attrNameLst>
                                      </p:cBhvr>
                                      <p:tavLst>
                                        <p:tav tm="0">
                                          <p:val>
                                            <p:fltVal val="0"/>
                                          </p:val>
                                        </p:tav>
                                        <p:tav tm="100000">
                                          <p:val>
                                            <p:strVal val="#ppt_w"/>
                                          </p:val>
                                        </p:tav>
                                      </p:tavLst>
                                    </p:anim>
                                    <p:anim calcmode="lin" valueType="num">
                                      <p:cBhvr>
                                        <p:cTn id="161" dur="500" fill="hold"/>
                                        <p:tgtEl>
                                          <p:spTgt spid="147"/>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1250"/>
                                  </p:stCondLst>
                                  <p:childTnLst>
                                    <p:animScale>
                                      <p:cBhvr>
                                        <p:cTn id="163" dur="100" fill="hold"/>
                                        <p:tgtEl>
                                          <p:spTgt spid="147"/>
                                        </p:tgtEl>
                                      </p:cBhvr>
                                      <p:by x="130000" y="130000"/>
                                    </p:animScale>
                                  </p:childTnLst>
                                </p:cTn>
                              </p:par>
                              <p:par>
                                <p:cTn id="164" presetID="23" presetClass="entr" presetSubtype="16" fill="hold" grpId="0" nodeType="withEffect">
                                  <p:stCondLst>
                                    <p:cond delay="500"/>
                                  </p:stCondLst>
                                  <p:childTnLst>
                                    <p:set>
                                      <p:cBhvr>
                                        <p:cTn id="165" dur="1" fill="hold">
                                          <p:stCondLst>
                                            <p:cond delay="0"/>
                                          </p:stCondLst>
                                        </p:cTn>
                                        <p:tgtEl>
                                          <p:spTgt spid="137"/>
                                        </p:tgtEl>
                                        <p:attrNameLst>
                                          <p:attrName>style.visibility</p:attrName>
                                        </p:attrNameLst>
                                      </p:cBhvr>
                                      <p:to>
                                        <p:strVal val="visible"/>
                                      </p:to>
                                    </p:set>
                                    <p:anim calcmode="lin" valueType="num">
                                      <p:cBhvr>
                                        <p:cTn id="166" dur="500" fill="hold"/>
                                        <p:tgtEl>
                                          <p:spTgt spid="137"/>
                                        </p:tgtEl>
                                        <p:attrNameLst>
                                          <p:attrName>ppt_w</p:attrName>
                                        </p:attrNameLst>
                                      </p:cBhvr>
                                      <p:tavLst>
                                        <p:tav tm="0">
                                          <p:val>
                                            <p:fltVal val="0"/>
                                          </p:val>
                                        </p:tav>
                                        <p:tav tm="100000">
                                          <p:val>
                                            <p:strVal val="#ppt_w"/>
                                          </p:val>
                                        </p:tav>
                                      </p:tavLst>
                                    </p:anim>
                                    <p:anim calcmode="lin" valueType="num">
                                      <p:cBhvr>
                                        <p:cTn id="167" dur="500" fill="hold"/>
                                        <p:tgtEl>
                                          <p:spTgt spid="137"/>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000"/>
                                  </p:stCondLst>
                                  <p:childTnLst>
                                    <p:animScale>
                                      <p:cBhvr>
                                        <p:cTn id="169" dur="100" fill="hold"/>
                                        <p:tgtEl>
                                          <p:spTgt spid="137"/>
                                        </p:tgtEl>
                                      </p:cBhvr>
                                      <p:by x="130000" y="130000"/>
                                    </p:animScale>
                                  </p:childTnLst>
                                </p:cTn>
                              </p:par>
                              <p:par>
                                <p:cTn id="170" presetID="23" presetClass="entr" presetSubtype="16" fill="hold" grpId="0" nodeType="withEffect">
                                  <p:stCondLst>
                                    <p:cond delay="750"/>
                                  </p:stCondLst>
                                  <p:childTnLst>
                                    <p:set>
                                      <p:cBhvr>
                                        <p:cTn id="171" dur="1" fill="hold">
                                          <p:stCondLst>
                                            <p:cond delay="0"/>
                                          </p:stCondLst>
                                        </p:cTn>
                                        <p:tgtEl>
                                          <p:spTgt spid="85"/>
                                        </p:tgtEl>
                                        <p:attrNameLst>
                                          <p:attrName>style.visibility</p:attrName>
                                        </p:attrNameLst>
                                      </p:cBhvr>
                                      <p:to>
                                        <p:strVal val="visible"/>
                                      </p:to>
                                    </p:set>
                                    <p:anim calcmode="lin" valueType="num">
                                      <p:cBhvr>
                                        <p:cTn id="172" dur="500" fill="hold"/>
                                        <p:tgtEl>
                                          <p:spTgt spid="85"/>
                                        </p:tgtEl>
                                        <p:attrNameLst>
                                          <p:attrName>ppt_w</p:attrName>
                                        </p:attrNameLst>
                                      </p:cBhvr>
                                      <p:tavLst>
                                        <p:tav tm="0">
                                          <p:val>
                                            <p:fltVal val="0"/>
                                          </p:val>
                                        </p:tav>
                                        <p:tav tm="100000">
                                          <p:val>
                                            <p:strVal val="#ppt_w"/>
                                          </p:val>
                                        </p:tav>
                                      </p:tavLst>
                                    </p:anim>
                                    <p:anim calcmode="lin" valueType="num">
                                      <p:cBhvr>
                                        <p:cTn id="173" dur="500" fill="hold"/>
                                        <p:tgtEl>
                                          <p:spTgt spid="85"/>
                                        </p:tgtEl>
                                        <p:attrNameLst>
                                          <p:attrName>ppt_h</p:attrName>
                                        </p:attrNameLst>
                                      </p:cBhvr>
                                      <p:tavLst>
                                        <p:tav tm="0">
                                          <p:val>
                                            <p:fltVal val="0"/>
                                          </p:val>
                                        </p:tav>
                                        <p:tav tm="100000">
                                          <p:val>
                                            <p:strVal val="#ppt_h"/>
                                          </p:val>
                                        </p:tav>
                                      </p:tavLst>
                                    </p:anim>
                                  </p:childTnLst>
                                </p:cTn>
                              </p:par>
                              <p:par>
                                <p:cTn id="174" presetID="6" presetClass="emph" presetSubtype="0" autoRev="1" fill="hold" grpId="1" nodeType="withEffect">
                                  <p:stCondLst>
                                    <p:cond delay="1250"/>
                                  </p:stCondLst>
                                  <p:childTnLst>
                                    <p:animScale>
                                      <p:cBhvr>
                                        <p:cTn id="175" dur="100" fill="hold"/>
                                        <p:tgtEl>
                                          <p:spTgt spid="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85" grpId="0" animBg="1"/>
      <p:bldP spid="85" grpId="1" animBg="1"/>
      <p:bldP spid="133" grpId="0" animBg="1"/>
      <p:bldP spid="133" grpId="1" animBg="1"/>
      <p:bldP spid="137" grpId="0" animBg="1"/>
      <p:bldP spid="137" grpId="1" animBg="1"/>
      <p:bldP spid="147" grpId="0" animBg="1"/>
      <p:bldP spid="147" grpId="1" animBg="1"/>
      <p:bldP spid="185" grpId="0" animBg="1"/>
      <p:bldP spid="185"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 TN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b="0" i="0">
              <a:latin typeface="Arial" panose="020B0604020202020204" pitchFamily="34" charset="0"/>
            </a:endParaRPr>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b="0" i="0">
              <a:latin typeface="Arial" panose="020B0604020202020204" pitchFamily="34" charset="0"/>
            </a:endParaRPr>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b="0" i="0">
              <a:latin typeface="Arial" panose="020B0604020202020204" pitchFamily="34" charset="0"/>
            </a:endParaRPr>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b="0" i="0">
              <a:latin typeface="Arial" panose="020B0604020202020204" pitchFamily="34" charset="0"/>
            </a:endParaRPr>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en-GB" b="0" i="0">
              <a:latin typeface="Arial" panose="020B0604020202020204" pitchFamily="34" charset="0"/>
            </a:endParaRPr>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en-GB"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98" name="Vrije vorm: vorm 97">
            <a:extLst>
              <a:ext uri="{FF2B5EF4-FFF2-40B4-BE49-F238E27FC236}">
                <a16:creationId xmlns:a16="http://schemas.microsoft.com/office/drawing/2014/main" id="{516CB248-0808-4933-9073-74E3E23C9CF4}"/>
              </a:ext>
            </a:extLst>
          </p:cNvPr>
          <p:cNvSpPr/>
          <p:nvPr userDrawn="1"/>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b="0" i="0">
              <a:latin typeface="Arial" panose="020B0604020202020204" pitchFamily="34" charset="0"/>
            </a:endParaRPr>
          </a:p>
        </p:txBody>
      </p:sp>
      <p:sp>
        <p:nvSpPr>
          <p:cNvPr id="99" name="Vrije vorm: vorm 98">
            <a:extLst>
              <a:ext uri="{FF2B5EF4-FFF2-40B4-BE49-F238E27FC236}">
                <a16:creationId xmlns:a16="http://schemas.microsoft.com/office/drawing/2014/main" id="{79AEE833-1ABE-948F-6720-8A57507339E2}"/>
              </a:ext>
            </a:extLst>
          </p:cNvPr>
          <p:cNvSpPr/>
          <p:nvPr userDrawn="1"/>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b="0" i="0">
              <a:latin typeface="Arial" panose="020B0604020202020204" pitchFamily="34" charset="0"/>
            </a:endParaRPr>
          </a:p>
        </p:txBody>
      </p:sp>
      <p:sp>
        <p:nvSpPr>
          <p:cNvPr id="100" name="Vrije vorm: vorm 99">
            <a:extLst>
              <a:ext uri="{FF2B5EF4-FFF2-40B4-BE49-F238E27FC236}">
                <a16:creationId xmlns:a16="http://schemas.microsoft.com/office/drawing/2014/main" id="{0342E6BF-B782-E8E0-E019-40E9DF5E28F9}"/>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en-GB" b="0" i="0">
              <a:latin typeface="Arial" panose="020B0604020202020204" pitchFamily="34" charset="0"/>
            </a:endParaRPr>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Tree>
    <p:extLst>
      <p:ext uri="{BB962C8B-B14F-4D97-AF65-F5344CB8AC3E}">
        <p14:creationId xmlns:p14="http://schemas.microsoft.com/office/powerpoint/2010/main" val="18509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125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175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750"/>
                                  </p:stCondLst>
                                  <p:childTnLst>
                                    <p:set>
                                      <p:cBhvr>
                                        <p:cTn id="135" dur="1" fill="hold">
                                          <p:stCondLst>
                                            <p:cond delay="0"/>
                                          </p:stCondLst>
                                        </p:cTn>
                                        <p:tgtEl>
                                          <p:spTgt spid="8"/>
                                        </p:tgtEl>
                                        <p:attrNameLst>
                                          <p:attrName>style.visibility</p:attrName>
                                        </p:attrNameLst>
                                      </p:cBhvr>
                                      <p:to>
                                        <p:strVal val="visible"/>
                                      </p:to>
                                    </p:set>
                                    <p:animEffect transition="in" filter="wipe(up)">
                                      <p:cBhvr>
                                        <p:cTn id="136" dur="500"/>
                                        <p:tgtEl>
                                          <p:spTgt spid="8"/>
                                        </p:tgtEl>
                                      </p:cBhvr>
                                    </p:animEffect>
                                  </p:childTnLst>
                                </p:cTn>
                              </p:par>
                              <p:par>
                                <p:cTn id="137" presetID="22" presetClass="entr" presetSubtype="4" fill="hold" grpId="0" nodeType="withEffect">
                                  <p:stCondLst>
                                    <p:cond delay="750"/>
                                  </p:stCondLst>
                                  <p:childTnLst>
                                    <p:set>
                                      <p:cBhvr>
                                        <p:cTn id="138" dur="1" fill="hold">
                                          <p:stCondLst>
                                            <p:cond delay="0"/>
                                          </p:stCondLst>
                                        </p:cTn>
                                        <p:tgtEl>
                                          <p:spTgt spid="14"/>
                                        </p:tgtEl>
                                        <p:attrNameLst>
                                          <p:attrName>style.visibility</p:attrName>
                                        </p:attrNameLst>
                                      </p:cBhvr>
                                      <p:to>
                                        <p:strVal val="visible"/>
                                      </p:to>
                                    </p:set>
                                    <p:animEffect transition="in" filter="wipe(down)">
                                      <p:cBhvr>
                                        <p:cTn id="139" dur="750"/>
                                        <p:tgtEl>
                                          <p:spTgt spid="14"/>
                                        </p:tgtEl>
                                      </p:cBhvr>
                                    </p:animEffect>
                                  </p:childTnLst>
                                </p:cTn>
                              </p:par>
                              <p:par>
                                <p:cTn id="140" presetID="22" presetClass="entr" presetSubtype="1" fill="hold" grpId="0" nodeType="withEffect">
                                  <p:stCondLst>
                                    <p:cond delay="1250"/>
                                  </p:stCondLst>
                                  <p:childTnLst>
                                    <p:set>
                                      <p:cBhvr>
                                        <p:cTn id="141" dur="1" fill="hold">
                                          <p:stCondLst>
                                            <p:cond delay="0"/>
                                          </p:stCondLst>
                                        </p:cTn>
                                        <p:tgtEl>
                                          <p:spTgt spid="19"/>
                                        </p:tgtEl>
                                        <p:attrNameLst>
                                          <p:attrName>style.visibility</p:attrName>
                                        </p:attrNameLst>
                                      </p:cBhvr>
                                      <p:to>
                                        <p:strVal val="visible"/>
                                      </p:to>
                                    </p:set>
                                    <p:animEffect transition="in" filter="wipe(up)">
                                      <p:cBhvr>
                                        <p:cTn id="142" dur="750"/>
                                        <p:tgtEl>
                                          <p:spTgt spid="19"/>
                                        </p:tgtEl>
                                      </p:cBhvr>
                                    </p:animEffect>
                                  </p:childTnLst>
                                </p:cTn>
                              </p:par>
                              <p:par>
                                <p:cTn id="143" presetID="22" presetClass="entr" presetSubtype="2" fill="hold" grpId="0" nodeType="withEffect">
                                  <p:stCondLst>
                                    <p:cond delay="1250"/>
                                  </p:stCondLst>
                                  <p:childTnLst>
                                    <p:set>
                                      <p:cBhvr>
                                        <p:cTn id="144" dur="1" fill="hold">
                                          <p:stCondLst>
                                            <p:cond delay="0"/>
                                          </p:stCondLst>
                                        </p:cTn>
                                        <p:tgtEl>
                                          <p:spTgt spid="6"/>
                                        </p:tgtEl>
                                        <p:attrNameLst>
                                          <p:attrName>style.visibility</p:attrName>
                                        </p:attrNameLst>
                                      </p:cBhvr>
                                      <p:to>
                                        <p:strVal val="visible"/>
                                      </p:to>
                                    </p:set>
                                    <p:animEffect transition="in" filter="wipe(right)">
                                      <p:cBhvr>
                                        <p:cTn id="145" dur="500"/>
                                        <p:tgtEl>
                                          <p:spTgt spid="6"/>
                                        </p:tgtEl>
                                      </p:cBhvr>
                                    </p:animEffect>
                                  </p:childTnLst>
                                </p:cTn>
                              </p:par>
                              <p:par>
                                <p:cTn id="146" presetID="22" presetClass="entr" presetSubtype="4" fill="hold" grpId="0" nodeType="withEffect">
                                  <p:stCondLst>
                                    <p:cond delay="1750"/>
                                  </p:stCondLst>
                                  <p:childTnLst>
                                    <p:set>
                                      <p:cBhvr>
                                        <p:cTn id="147" dur="1" fill="hold">
                                          <p:stCondLst>
                                            <p:cond delay="0"/>
                                          </p:stCondLst>
                                        </p:cTn>
                                        <p:tgtEl>
                                          <p:spTgt spid="20"/>
                                        </p:tgtEl>
                                        <p:attrNameLst>
                                          <p:attrName>style.visibility</p:attrName>
                                        </p:attrNameLst>
                                      </p:cBhvr>
                                      <p:to>
                                        <p:strVal val="visible"/>
                                      </p:to>
                                    </p:set>
                                    <p:animEffect transition="in" filter="wipe(down)">
                                      <p:cBhvr>
                                        <p:cTn id="148" dur="750"/>
                                        <p:tgtEl>
                                          <p:spTgt spid="20"/>
                                        </p:tgtEl>
                                      </p:cBhvr>
                                    </p:animEffect>
                                  </p:childTnLst>
                                </p:cTn>
                              </p:par>
                              <p:par>
                                <p:cTn id="149" presetID="22" presetClass="entr" presetSubtype="1" fill="hold" grpId="0" nodeType="withEffect">
                                  <p:stCondLst>
                                    <p:cond delay="250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500"/>
                                        <p:tgtEl>
                                          <p:spTgt spid="13"/>
                                        </p:tgtEl>
                                      </p:cBhvr>
                                    </p:animEffect>
                                  </p:childTnLst>
                                </p:cTn>
                              </p:par>
                              <p:par>
                                <p:cTn id="152" presetID="22" presetClass="entr" presetSubtype="4" fill="hold" grpId="0" nodeType="withEffect">
                                  <p:stCondLst>
                                    <p:cond delay="1750"/>
                                  </p:stCondLst>
                                  <p:childTnLst>
                                    <p:set>
                                      <p:cBhvr>
                                        <p:cTn id="153" dur="1" fill="hold">
                                          <p:stCondLst>
                                            <p:cond delay="0"/>
                                          </p:stCondLst>
                                        </p:cTn>
                                        <p:tgtEl>
                                          <p:spTgt spid="100"/>
                                        </p:tgtEl>
                                        <p:attrNameLst>
                                          <p:attrName>style.visibility</p:attrName>
                                        </p:attrNameLst>
                                      </p:cBhvr>
                                      <p:to>
                                        <p:strVal val="visible"/>
                                      </p:to>
                                    </p:set>
                                    <p:animEffect transition="in" filter="wipe(down)">
                                      <p:cBhvr>
                                        <p:cTn id="154" dur="750"/>
                                        <p:tgtEl>
                                          <p:spTgt spid="100"/>
                                        </p:tgtEl>
                                      </p:cBhvr>
                                    </p:animEffect>
                                  </p:childTnLst>
                                </p:cTn>
                              </p:par>
                              <p:par>
                                <p:cTn id="155" presetID="22" presetClass="entr" presetSubtype="8" fill="hold" grpId="0" nodeType="withEffect">
                                  <p:stCondLst>
                                    <p:cond delay="175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750"/>
                                        <p:tgtEl>
                                          <p:spTgt spid="98"/>
                                        </p:tgtEl>
                                      </p:cBhvr>
                                    </p:animEffect>
                                  </p:childTnLst>
                                </p:cTn>
                              </p:par>
                              <p:par>
                                <p:cTn id="158" presetID="22" presetClass="entr" presetSubtype="2" fill="hold" grpId="0" nodeType="withEffect">
                                  <p:stCondLst>
                                    <p:cond delay="1750"/>
                                  </p:stCondLst>
                                  <p:childTnLst>
                                    <p:set>
                                      <p:cBhvr>
                                        <p:cTn id="159" dur="1" fill="hold">
                                          <p:stCondLst>
                                            <p:cond delay="0"/>
                                          </p:stCondLst>
                                        </p:cTn>
                                        <p:tgtEl>
                                          <p:spTgt spid="99"/>
                                        </p:tgtEl>
                                        <p:attrNameLst>
                                          <p:attrName>style.visibility</p:attrName>
                                        </p:attrNameLst>
                                      </p:cBhvr>
                                      <p:to>
                                        <p:strVal val="visible"/>
                                      </p:to>
                                    </p:set>
                                    <p:animEffect transition="in" filter="wipe(right)">
                                      <p:cBhvr>
                                        <p:cTn id="160" dur="500"/>
                                        <p:tgtEl>
                                          <p:spTgt spid="99"/>
                                        </p:tgtEl>
                                      </p:cBhvr>
                                    </p:animEffect>
                                  </p:childTnLst>
                                </p:cTn>
                              </p:par>
                              <p:par>
                                <p:cTn id="161" presetID="23" presetClass="entr" presetSubtype="16" fill="hold" grpId="0" nodeType="withEffect">
                                  <p:stCondLst>
                                    <p:cond delay="1750"/>
                                  </p:stCondLst>
                                  <p:childTnLst>
                                    <p:set>
                                      <p:cBhvr>
                                        <p:cTn id="162" dur="1" fill="hold">
                                          <p:stCondLst>
                                            <p:cond delay="0"/>
                                          </p:stCondLst>
                                        </p:cTn>
                                        <p:tgtEl>
                                          <p:spTgt spid="133"/>
                                        </p:tgtEl>
                                        <p:attrNameLst>
                                          <p:attrName>style.visibility</p:attrName>
                                        </p:attrNameLst>
                                      </p:cBhvr>
                                      <p:to>
                                        <p:strVal val="visible"/>
                                      </p:to>
                                    </p:set>
                                    <p:anim calcmode="lin" valueType="num">
                                      <p:cBhvr>
                                        <p:cTn id="163" dur="500" fill="hold"/>
                                        <p:tgtEl>
                                          <p:spTgt spid="133"/>
                                        </p:tgtEl>
                                        <p:attrNameLst>
                                          <p:attrName>ppt_w</p:attrName>
                                        </p:attrNameLst>
                                      </p:cBhvr>
                                      <p:tavLst>
                                        <p:tav tm="0">
                                          <p:val>
                                            <p:fltVal val="0"/>
                                          </p:val>
                                        </p:tav>
                                        <p:tav tm="100000">
                                          <p:val>
                                            <p:strVal val="#ppt_w"/>
                                          </p:val>
                                        </p:tav>
                                      </p:tavLst>
                                    </p:anim>
                                    <p:anim calcmode="lin" valueType="num">
                                      <p:cBhvr>
                                        <p:cTn id="164" dur="500" fill="hold"/>
                                        <p:tgtEl>
                                          <p:spTgt spid="133"/>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00" fill="hold"/>
                                        <p:tgtEl>
                                          <p:spTgt spid="133"/>
                                        </p:tgtEl>
                                      </p:cBhvr>
                                      <p:by x="130000" y="130000"/>
                                    </p:animScale>
                                  </p:childTnLst>
                                </p:cTn>
                              </p:par>
                              <p:par>
                                <p:cTn id="167" presetID="23" presetClass="entr" presetSubtype="16" fill="hold" grpId="0" nodeType="withEffect">
                                  <p:stCondLst>
                                    <p:cond delay="1250"/>
                                  </p:stCondLst>
                                  <p:childTnLst>
                                    <p:set>
                                      <p:cBhvr>
                                        <p:cTn id="168" dur="1" fill="hold">
                                          <p:stCondLst>
                                            <p:cond delay="0"/>
                                          </p:stCondLst>
                                        </p:cTn>
                                        <p:tgtEl>
                                          <p:spTgt spid="185"/>
                                        </p:tgtEl>
                                        <p:attrNameLst>
                                          <p:attrName>style.visibility</p:attrName>
                                        </p:attrNameLst>
                                      </p:cBhvr>
                                      <p:to>
                                        <p:strVal val="visible"/>
                                      </p:to>
                                    </p:set>
                                    <p:anim calcmode="lin" valueType="num">
                                      <p:cBhvr>
                                        <p:cTn id="169" dur="500" fill="hold"/>
                                        <p:tgtEl>
                                          <p:spTgt spid="185"/>
                                        </p:tgtEl>
                                        <p:attrNameLst>
                                          <p:attrName>ppt_w</p:attrName>
                                        </p:attrNameLst>
                                      </p:cBhvr>
                                      <p:tavLst>
                                        <p:tav tm="0">
                                          <p:val>
                                            <p:fltVal val="0"/>
                                          </p:val>
                                        </p:tav>
                                        <p:tav tm="100000">
                                          <p:val>
                                            <p:strVal val="#ppt_w"/>
                                          </p:val>
                                        </p:tav>
                                      </p:tavLst>
                                    </p:anim>
                                    <p:anim calcmode="lin" valueType="num">
                                      <p:cBhvr>
                                        <p:cTn id="170" dur="500" fill="hold"/>
                                        <p:tgtEl>
                                          <p:spTgt spid="185"/>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750"/>
                                  </p:stCondLst>
                                  <p:childTnLst>
                                    <p:animScale>
                                      <p:cBhvr>
                                        <p:cTn id="172" dur="100" fill="hold"/>
                                        <p:tgtEl>
                                          <p:spTgt spid="185"/>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8" grpId="0" animBg="1"/>
      <p:bldP spid="13" grpId="0" animBg="1"/>
      <p:bldP spid="14" grpId="0" animBg="1"/>
      <p:bldP spid="19" grpId="0" animBg="1"/>
      <p:bldP spid="20" grpId="0" animBg="1"/>
      <p:bldP spid="133" grpId="0" animBg="1"/>
      <p:bldP spid="133" grpId="1" animBg="1"/>
      <p:bldP spid="149" grpId="0" animBg="1"/>
      <p:bldP spid="149" grpId="1" animBg="1"/>
      <p:bldP spid="185" grpId="0" animBg="1"/>
      <p:bldP spid="185" grpId="1" animBg="1"/>
      <p:bldP spid="190" grpId="0" animBg="1"/>
      <p:bldP spid="98" grpId="0" animBg="1"/>
      <p:bldP spid="99" grpId="0" animBg="1"/>
      <p:bldP spid="100"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 TN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2"/>
            </a:solidFill>
            <a:ln w="11945" cap="flat">
              <a:noFill/>
              <a:prstDash val="solid"/>
              <a:miter/>
            </a:ln>
          </p:spPr>
          <p:txBody>
            <a:bodyPr rtlCol="0" anchor="ctr"/>
            <a:lstStyle/>
            <a:p>
              <a:endParaRPr lang="en-GB"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Tree>
    <p:extLst>
      <p:ext uri="{BB962C8B-B14F-4D97-AF65-F5344CB8AC3E}">
        <p14:creationId xmlns:p14="http://schemas.microsoft.com/office/powerpoint/2010/main" val="35995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b="0" i="0">
              <a:latin typeface="Arial" panose="020B0604020202020204" pitchFamily="34" charset="0"/>
            </a:endParaRPr>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b="0" i="0">
              <a:latin typeface="Arial" panose="020B0604020202020204" pitchFamily="34" charset="0"/>
            </a:endParaRPr>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en-GB" b="0" i="0">
              <a:latin typeface="Arial" panose="020B0604020202020204" pitchFamily="34" charset="0"/>
            </a:endParaRPr>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b="0" i="0">
              <a:latin typeface="Arial" panose="020B0604020202020204" pitchFamily="34" charset="0"/>
            </a:endParaRPr>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b="0" i="0">
              <a:latin typeface="Arial" panose="020B0604020202020204" pitchFamily="34" charset="0"/>
            </a:endParaRPr>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en-GB" b="0" i="0">
              <a:latin typeface="Arial" panose="020B0604020202020204" pitchFamily="34" charset="0"/>
            </a:endParaRPr>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en-GB" b="0" i="0">
              <a:latin typeface="Arial" panose="020B0604020202020204" pitchFamily="34" charset="0"/>
            </a:endParaRPr>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b="0" i="0">
              <a:latin typeface="Arial" panose="020B0604020202020204" pitchFamily="34" charset="0"/>
            </a:endParaRPr>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b="0" i="0">
              <a:latin typeface="Arial" panose="020B0604020202020204" pitchFamily="34" charset="0"/>
            </a:endParaRPr>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b="0" i="0">
              <a:latin typeface="Arial" panose="020B0604020202020204" pitchFamily="34" charset="0"/>
            </a:endParaRPr>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Tree>
    <p:extLst>
      <p:ext uri="{BB962C8B-B14F-4D97-AF65-F5344CB8AC3E}">
        <p14:creationId xmlns:p14="http://schemas.microsoft.com/office/powerpoint/2010/main" val="363513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78"/>
                                        </p:tgtEl>
                                        <p:attrNameLst>
                                          <p:attrName>style.visibility</p:attrName>
                                        </p:attrNameLst>
                                      </p:cBhvr>
                                      <p:to>
                                        <p:strVal val="visible"/>
                                      </p:to>
                                    </p:set>
                                    <p:anim calcmode="lin" valueType="num">
                                      <p:cBhvr>
                                        <p:cTn id="85" dur="500" fill="hold"/>
                                        <p:tgtEl>
                                          <p:spTgt spid="178"/>
                                        </p:tgtEl>
                                        <p:attrNameLst>
                                          <p:attrName>ppt_w</p:attrName>
                                        </p:attrNameLst>
                                      </p:cBhvr>
                                      <p:tavLst>
                                        <p:tav tm="0">
                                          <p:val>
                                            <p:fltVal val="0"/>
                                          </p:val>
                                        </p:tav>
                                        <p:tav tm="100000">
                                          <p:val>
                                            <p:strVal val="#ppt_w"/>
                                          </p:val>
                                        </p:tav>
                                      </p:tavLst>
                                    </p:anim>
                                    <p:anim calcmode="lin" valueType="num">
                                      <p:cBhvr>
                                        <p:cTn id="86" dur="500" fill="hold"/>
                                        <p:tgtEl>
                                          <p:spTgt spid="17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7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74"/>
                                        </p:tgtEl>
                                        <p:attrNameLst>
                                          <p:attrName>style.visibility</p:attrName>
                                        </p:attrNameLst>
                                      </p:cBhvr>
                                      <p:to>
                                        <p:strVal val="visible"/>
                                      </p:to>
                                    </p:set>
                                    <p:anim calcmode="lin" valueType="num">
                                      <p:cBhvr>
                                        <p:cTn id="91" dur="500" fill="hold"/>
                                        <p:tgtEl>
                                          <p:spTgt spid="174"/>
                                        </p:tgtEl>
                                        <p:attrNameLst>
                                          <p:attrName>ppt_w</p:attrName>
                                        </p:attrNameLst>
                                      </p:cBhvr>
                                      <p:tavLst>
                                        <p:tav tm="0">
                                          <p:val>
                                            <p:fltVal val="0"/>
                                          </p:val>
                                        </p:tav>
                                        <p:tav tm="100000">
                                          <p:val>
                                            <p:strVal val="#ppt_w"/>
                                          </p:val>
                                        </p:tav>
                                      </p:tavLst>
                                    </p:anim>
                                    <p:anim calcmode="lin" valueType="num">
                                      <p:cBhvr>
                                        <p:cTn id="92" dur="500" fill="hold"/>
                                        <p:tgtEl>
                                          <p:spTgt spid="174"/>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74"/>
                                        </p:tgtEl>
                                      </p:cBhvr>
                                      <p:by x="130000" y="130000"/>
                                    </p:animScale>
                                  </p:childTnLst>
                                </p:cTn>
                              </p:par>
                              <p:par>
                                <p:cTn id="95" presetID="23" presetClass="entr" presetSubtype="16" fill="hold" nodeType="withEffect">
                                  <p:stCondLst>
                                    <p:cond delay="1500"/>
                                  </p:stCondLst>
                                  <p:childTnLst>
                                    <p:set>
                                      <p:cBhvr>
                                        <p:cTn id="96" dur="1" fill="hold">
                                          <p:stCondLst>
                                            <p:cond delay="0"/>
                                          </p:stCondLst>
                                        </p:cTn>
                                        <p:tgtEl>
                                          <p:spTgt spid="169"/>
                                        </p:tgtEl>
                                        <p:attrNameLst>
                                          <p:attrName>style.visibility</p:attrName>
                                        </p:attrNameLst>
                                      </p:cBhvr>
                                      <p:to>
                                        <p:strVal val="visible"/>
                                      </p:to>
                                    </p:set>
                                    <p:anim calcmode="lin" valueType="num">
                                      <p:cBhvr>
                                        <p:cTn id="97" dur="500" fill="hold"/>
                                        <p:tgtEl>
                                          <p:spTgt spid="169"/>
                                        </p:tgtEl>
                                        <p:attrNameLst>
                                          <p:attrName>ppt_w</p:attrName>
                                        </p:attrNameLst>
                                      </p:cBhvr>
                                      <p:tavLst>
                                        <p:tav tm="0">
                                          <p:val>
                                            <p:fltVal val="0"/>
                                          </p:val>
                                        </p:tav>
                                        <p:tav tm="100000">
                                          <p:val>
                                            <p:strVal val="#ppt_w"/>
                                          </p:val>
                                        </p:tav>
                                      </p:tavLst>
                                    </p:anim>
                                    <p:anim calcmode="lin" valueType="num">
                                      <p:cBhvr>
                                        <p:cTn id="98" dur="500" fill="hold"/>
                                        <p:tgtEl>
                                          <p:spTgt spid="169"/>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000"/>
                                  </p:stCondLst>
                                  <p:childTnLst>
                                    <p:animScale>
                                      <p:cBhvr>
                                        <p:cTn id="100" dur="100" fill="hold"/>
                                        <p:tgtEl>
                                          <p:spTgt spid="169"/>
                                        </p:tgtEl>
                                      </p:cBhvr>
                                      <p:by x="130000" y="130000"/>
                                    </p:animScale>
                                  </p:childTnLst>
                                </p:cTn>
                              </p:par>
                              <p:par>
                                <p:cTn id="101" presetID="23" presetClass="entr" presetSubtype="16" fill="hold" nodeType="withEffect">
                                  <p:stCondLst>
                                    <p:cond delay="175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500" fill="hold"/>
                                        <p:tgtEl>
                                          <p:spTgt spid="158"/>
                                        </p:tgtEl>
                                        <p:attrNameLst>
                                          <p:attrName>ppt_w</p:attrName>
                                        </p:attrNameLst>
                                      </p:cBhvr>
                                      <p:tavLst>
                                        <p:tav tm="0">
                                          <p:val>
                                            <p:fltVal val="0"/>
                                          </p:val>
                                        </p:tav>
                                        <p:tav tm="100000">
                                          <p:val>
                                            <p:strVal val="#ppt_w"/>
                                          </p:val>
                                        </p:tav>
                                      </p:tavLst>
                                    </p:anim>
                                    <p:anim calcmode="lin" valueType="num">
                                      <p:cBhvr>
                                        <p:cTn id="104" dur="500" fill="hold"/>
                                        <p:tgtEl>
                                          <p:spTgt spid="158"/>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250"/>
                                  </p:stCondLst>
                                  <p:childTnLst>
                                    <p:animScale>
                                      <p:cBhvr>
                                        <p:cTn id="106" dur="100" fill="hold"/>
                                        <p:tgtEl>
                                          <p:spTgt spid="158"/>
                                        </p:tgtEl>
                                      </p:cBhvr>
                                      <p:by x="130000" y="130000"/>
                                    </p:animScale>
                                  </p:childTnLst>
                                </p:cTn>
                              </p:par>
                              <p:par>
                                <p:cTn id="107" presetID="23" presetClass="entr" presetSubtype="16" fill="hold" nodeType="withEffect">
                                  <p:stCondLst>
                                    <p:cond delay="1750"/>
                                  </p:stCondLst>
                                  <p:childTnLst>
                                    <p:set>
                                      <p:cBhvr>
                                        <p:cTn id="108" dur="1" fill="hold">
                                          <p:stCondLst>
                                            <p:cond delay="0"/>
                                          </p:stCondLst>
                                        </p:cTn>
                                        <p:tgtEl>
                                          <p:spTgt spid="168"/>
                                        </p:tgtEl>
                                        <p:attrNameLst>
                                          <p:attrName>style.visibility</p:attrName>
                                        </p:attrNameLst>
                                      </p:cBhvr>
                                      <p:to>
                                        <p:strVal val="visible"/>
                                      </p:to>
                                    </p:set>
                                    <p:anim calcmode="lin" valueType="num">
                                      <p:cBhvr>
                                        <p:cTn id="109" dur="500" fill="hold"/>
                                        <p:tgtEl>
                                          <p:spTgt spid="168"/>
                                        </p:tgtEl>
                                        <p:attrNameLst>
                                          <p:attrName>ppt_w</p:attrName>
                                        </p:attrNameLst>
                                      </p:cBhvr>
                                      <p:tavLst>
                                        <p:tav tm="0">
                                          <p:val>
                                            <p:fltVal val="0"/>
                                          </p:val>
                                        </p:tav>
                                        <p:tav tm="100000">
                                          <p:val>
                                            <p:strVal val="#ppt_w"/>
                                          </p:val>
                                        </p:tav>
                                      </p:tavLst>
                                    </p:anim>
                                    <p:anim calcmode="lin" valueType="num">
                                      <p:cBhvr>
                                        <p:cTn id="110" dur="500" fill="hold"/>
                                        <p:tgtEl>
                                          <p:spTgt spid="168"/>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250"/>
                                  </p:stCondLst>
                                  <p:childTnLst>
                                    <p:animScale>
                                      <p:cBhvr>
                                        <p:cTn id="112" dur="100" fill="hold"/>
                                        <p:tgtEl>
                                          <p:spTgt spid="168"/>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500" fill="hold"/>
                                        <p:tgtEl>
                                          <p:spTgt spid="167"/>
                                        </p:tgtEl>
                                        <p:attrNameLst>
                                          <p:attrName>ppt_w</p:attrName>
                                        </p:attrNameLst>
                                      </p:cBhvr>
                                      <p:tavLst>
                                        <p:tav tm="0">
                                          <p:val>
                                            <p:fltVal val="0"/>
                                          </p:val>
                                        </p:tav>
                                        <p:tav tm="100000">
                                          <p:val>
                                            <p:strVal val="#ppt_w"/>
                                          </p:val>
                                        </p:tav>
                                      </p:tavLst>
                                    </p:anim>
                                    <p:anim calcmode="lin" valueType="num">
                                      <p:cBhvr>
                                        <p:cTn id="116" dur="500" fill="hold"/>
                                        <p:tgtEl>
                                          <p:spTgt spid="167"/>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67"/>
                                        </p:tgtEl>
                                      </p:cBhvr>
                                      <p:by x="130000" y="130000"/>
                                    </p:animScale>
                                  </p:childTnLst>
                                </p:cTn>
                              </p:par>
                              <p:par>
                                <p:cTn id="119" presetID="23" presetClass="entr" presetSubtype="16" fill="hold" nodeType="withEffect">
                                  <p:stCondLst>
                                    <p:cond delay="2000"/>
                                  </p:stCondLst>
                                  <p:childTnLst>
                                    <p:set>
                                      <p:cBhvr>
                                        <p:cTn id="120" dur="1" fill="hold">
                                          <p:stCondLst>
                                            <p:cond delay="0"/>
                                          </p:stCondLst>
                                        </p:cTn>
                                        <p:tgtEl>
                                          <p:spTgt spid="166"/>
                                        </p:tgtEl>
                                        <p:attrNameLst>
                                          <p:attrName>style.visibility</p:attrName>
                                        </p:attrNameLst>
                                      </p:cBhvr>
                                      <p:to>
                                        <p:strVal val="visible"/>
                                      </p:to>
                                    </p:set>
                                    <p:anim calcmode="lin" valueType="num">
                                      <p:cBhvr>
                                        <p:cTn id="121" dur="500" fill="hold"/>
                                        <p:tgtEl>
                                          <p:spTgt spid="166"/>
                                        </p:tgtEl>
                                        <p:attrNameLst>
                                          <p:attrName>ppt_w</p:attrName>
                                        </p:attrNameLst>
                                      </p:cBhvr>
                                      <p:tavLst>
                                        <p:tav tm="0">
                                          <p:val>
                                            <p:fltVal val="0"/>
                                          </p:val>
                                        </p:tav>
                                        <p:tav tm="100000">
                                          <p:val>
                                            <p:strVal val="#ppt_w"/>
                                          </p:val>
                                        </p:tav>
                                      </p:tavLst>
                                    </p:anim>
                                    <p:anim calcmode="lin" valueType="num">
                                      <p:cBhvr>
                                        <p:cTn id="122" dur="500" fill="hold"/>
                                        <p:tgtEl>
                                          <p:spTgt spid="166"/>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500"/>
                                  </p:stCondLst>
                                  <p:childTnLst>
                                    <p:animScale>
                                      <p:cBhvr>
                                        <p:cTn id="124" dur="100" fill="hold"/>
                                        <p:tgtEl>
                                          <p:spTgt spid="166"/>
                                        </p:tgtEl>
                                      </p:cBhvr>
                                      <p:by x="130000" y="130000"/>
                                    </p:animScale>
                                  </p:childTnLst>
                                </p:cTn>
                              </p:par>
                              <p:par>
                                <p:cTn id="125" presetID="23" presetClass="entr" presetSubtype="16" fill="hold" nodeType="withEffect">
                                  <p:stCondLst>
                                    <p:cond delay="2000"/>
                                  </p:stCondLst>
                                  <p:childTnLst>
                                    <p:set>
                                      <p:cBhvr>
                                        <p:cTn id="126" dur="1" fill="hold">
                                          <p:stCondLst>
                                            <p:cond delay="0"/>
                                          </p:stCondLst>
                                        </p:cTn>
                                        <p:tgtEl>
                                          <p:spTgt spid="172"/>
                                        </p:tgtEl>
                                        <p:attrNameLst>
                                          <p:attrName>style.visibility</p:attrName>
                                        </p:attrNameLst>
                                      </p:cBhvr>
                                      <p:to>
                                        <p:strVal val="visible"/>
                                      </p:to>
                                    </p:set>
                                    <p:anim calcmode="lin" valueType="num">
                                      <p:cBhvr>
                                        <p:cTn id="127" dur="500" fill="hold"/>
                                        <p:tgtEl>
                                          <p:spTgt spid="172"/>
                                        </p:tgtEl>
                                        <p:attrNameLst>
                                          <p:attrName>ppt_w</p:attrName>
                                        </p:attrNameLst>
                                      </p:cBhvr>
                                      <p:tavLst>
                                        <p:tav tm="0">
                                          <p:val>
                                            <p:fltVal val="0"/>
                                          </p:val>
                                        </p:tav>
                                        <p:tav tm="100000">
                                          <p:val>
                                            <p:strVal val="#ppt_w"/>
                                          </p:val>
                                        </p:tav>
                                      </p:tavLst>
                                    </p:anim>
                                    <p:anim calcmode="lin" valueType="num">
                                      <p:cBhvr>
                                        <p:cTn id="128" dur="500" fill="hold"/>
                                        <p:tgtEl>
                                          <p:spTgt spid="172"/>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2500"/>
                                  </p:stCondLst>
                                  <p:childTnLst>
                                    <p:animScale>
                                      <p:cBhvr>
                                        <p:cTn id="130" dur="100" fill="hold"/>
                                        <p:tgtEl>
                                          <p:spTgt spid="172"/>
                                        </p:tgtEl>
                                      </p:cBhvr>
                                      <p:by x="130000" y="130000"/>
                                    </p:animScale>
                                  </p:childTnLst>
                                </p:cTn>
                              </p:par>
                              <p:par>
                                <p:cTn id="131" presetID="22" presetClass="entr" presetSubtype="1" fill="hold" grpId="0" nodeType="withEffect">
                                  <p:stCondLst>
                                    <p:cond delay="1500"/>
                                  </p:stCondLst>
                                  <p:childTnLst>
                                    <p:set>
                                      <p:cBhvr>
                                        <p:cTn id="132" dur="1" fill="hold">
                                          <p:stCondLst>
                                            <p:cond delay="0"/>
                                          </p:stCondLst>
                                        </p:cTn>
                                        <p:tgtEl>
                                          <p:spTgt spid="12"/>
                                        </p:tgtEl>
                                        <p:attrNameLst>
                                          <p:attrName>style.visibility</p:attrName>
                                        </p:attrNameLst>
                                      </p:cBhvr>
                                      <p:to>
                                        <p:strVal val="visible"/>
                                      </p:to>
                                    </p:set>
                                    <p:animEffect transition="in" filter="wipe(up)">
                                      <p:cBhvr>
                                        <p:cTn id="133" dur="750"/>
                                        <p:tgtEl>
                                          <p:spTgt spid="12"/>
                                        </p:tgtEl>
                                      </p:cBhvr>
                                    </p:animEffect>
                                  </p:childTnLst>
                                </p:cTn>
                              </p:par>
                              <p:par>
                                <p:cTn id="134" presetID="22" presetClass="entr" presetSubtype="1" fill="hold" grpId="0" nodeType="withEffect">
                                  <p:stCondLst>
                                    <p:cond delay="2750"/>
                                  </p:stCondLst>
                                  <p:childTnLst>
                                    <p:set>
                                      <p:cBhvr>
                                        <p:cTn id="135" dur="1" fill="hold">
                                          <p:stCondLst>
                                            <p:cond delay="0"/>
                                          </p:stCondLst>
                                        </p:cTn>
                                        <p:tgtEl>
                                          <p:spTgt spid="11"/>
                                        </p:tgtEl>
                                        <p:attrNameLst>
                                          <p:attrName>style.visibility</p:attrName>
                                        </p:attrNameLst>
                                      </p:cBhvr>
                                      <p:to>
                                        <p:strVal val="visible"/>
                                      </p:to>
                                    </p:set>
                                    <p:animEffect transition="in" filter="wipe(up)">
                                      <p:cBhvr>
                                        <p:cTn id="136" dur="750"/>
                                        <p:tgtEl>
                                          <p:spTgt spid="11"/>
                                        </p:tgtEl>
                                      </p:cBhvr>
                                    </p:animEffect>
                                  </p:childTnLst>
                                </p:cTn>
                              </p:par>
                              <p:par>
                                <p:cTn id="137" presetID="22" presetClass="entr" presetSubtype="1" fill="hold" grpId="0" nodeType="withEffect">
                                  <p:stCondLst>
                                    <p:cond delay="2500"/>
                                  </p:stCondLst>
                                  <p:childTnLst>
                                    <p:set>
                                      <p:cBhvr>
                                        <p:cTn id="138" dur="1" fill="hold">
                                          <p:stCondLst>
                                            <p:cond delay="0"/>
                                          </p:stCondLst>
                                        </p:cTn>
                                        <p:tgtEl>
                                          <p:spTgt spid="10"/>
                                        </p:tgtEl>
                                        <p:attrNameLst>
                                          <p:attrName>style.visibility</p:attrName>
                                        </p:attrNameLst>
                                      </p:cBhvr>
                                      <p:to>
                                        <p:strVal val="visible"/>
                                      </p:to>
                                    </p:set>
                                    <p:animEffect transition="in" filter="wipe(up)">
                                      <p:cBhvr>
                                        <p:cTn id="139" dur="750"/>
                                        <p:tgtEl>
                                          <p:spTgt spid="10"/>
                                        </p:tgtEl>
                                      </p:cBhvr>
                                    </p:animEffect>
                                  </p:childTnLst>
                                </p:cTn>
                              </p:par>
                              <p:par>
                                <p:cTn id="140" presetID="22" presetClass="entr" presetSubtype="4" fill="hold" grpId="0" nodeType="withEffect">
                                  <p:stCondLst>
                                    <p:cond delay="1750"/>
                                  </p:stCondLst>
                                  <p:childTnLst>
                                    <p:set>
                                      <p:cBhvr>
                                        <p:cTn id="141" dur="1" fill="hold">
                                          <p:stCondLst>
                                            <p:cond delay="0"/>
                                          </p:stCondLst>
                                        </p:cTn>
                                        <p:tgtEl>
                                          <p:spTgt spid="17"/>
                                        </p:tgtEl>
                                        <p:attrNameLst>
                                          <p:attrName>style.visibility</p:attrName>
                                        </p:attrNameLst>
                                      </p:cBhvr>
                                      <p:to>
                                        <p:strVal val="visible"/>
                                      </p:to>
                                    </p:set>
                                    <p:animEffect transition="in" filter="wipe(down)">
                                      <p:cBhvr>
                                        <p:cTn id="142" dur="750"/>
                                        <p:tgtEl>
                                          <p:spTgt spid="17"/>
                                        </p:tgtEl>
                                      </p:cBhvr>
                                    </p:animEffect>
                                  </p:childTnLst>
                                </p:cTn>
                              </p:par>
                              <p:par>
                                <p:cTn id="143" presetID="22" presetClass="entr" presetSubtype="2" fill="hold" grpId="0" nodeType="withEffect">
                                  <p:stCondLst>
                                    <p:cond delay="2500"/>
                                  </p:stCondLst>
                                  <p:childTnLst>
                                    <p:set>
                                      <p:cBhvr>
                                        <p:cTn id="144" dur="1" fill="hold">
                                          <p:stCondLst>
                                            <p:cond delay="0"/>
                                          </p:stCondLst>
                                        </p:cTn>
                                        <p:tgtEl>
                                          <p:spTgt spid="16"/>
                                        </p:tgtEl>
                                        <p:attrNameLst>
                                          <p:attrName>style.visibility</p:attrName>
                                        </p:attrNameLst>
                                      </p:cBhvr>
                                      <p:to>
                                        <p:strVal val="visible"/>
                                      </p:to>
                                    </p:set>
                                    <p:animEffect transition="in" filter="wipe(right)">
                                      <p:cBhvr>
                                        <p:cTn id="145" dur="750"/>
                                        <p:tgtEl>
                                          <p:spTgt spid="16"/>
                                        </p:tgtEl>
                                      </p:cBhvr>
                                    </p:animEffect>
                                  </p:childTnLst>
                                </p:cTn>
                              </p:par>
                              <p:par>
                                <p:cTn id="146" presetID="22" presetClass="entr" presetSubtype="4" fill="hold" grpId="0" nodeType="withEffect">
                                  <p:stCondLst>
                                    <p:cond delay="2500"/>
                                  </p:stCondLst>
                                  <p:childTnLst>
                                    <p:set>
                                      <p:cBhvr>
                                        <p:cTn id="147" dur="1" fill="hold">
                                          <p:stCondLst>
                                            <p:cond delay="0"/>
                                          </p:stCondLst>
                                        </p:cTn>
                                        <p:tgtEl>
                                          <p:spTgt spid="31"/>
                                        </p:tgtEl>
                                        <p:attrNameLst>
                                          <p:attrName>style.visibility</p:attrName>
                                        </p:attrNameLst>
                                      </p:cBhvr>
                                      <p:to>
                                        <p:strVal val="visible"/>
                                      </p:to>
                                    </p:set>
                                    <p:animEffect transition="in" filter="wipe(down)">
                                      <p:cBhvr>
                                        <p:cTn id="148" dur="750"/>
                                        <p:tgtEl>
                                          <p:spTgt spid="31"/>
                                        </p:tgtEl>
                                      </p:cBhvr>
                                    </p:animEffect>
                                  </p:childTnLst>
                                </p:cTn>
                              </p:par>
                              <p:par>
                                <p:cTn id="149" presetID="22" presetClass="entr" presetSubtype="4" fill="hold" grpId="0" nodeType="withEffect">
                                  <p:stCondLst>
                                    <p:cond delay="3000"/>
                                  </p:stCondLst>
                                  <p:childTnLst>
                                    <p:set>
                                      <p:cBhvr>
                                        <p:cTn id="150" dur="1" fill="hold">
                                          <p:stCondLst>
                                            <p:cond delay="0"/>
                                          </p:stCondLst>
                                        </p:cTn>
                                        <p:tgtEl>
                                          <p:spTgt spid="25"/>
                                        </p:tgtEl>
                                        <p:attrNameLst>
                                          <p:attrName>style.visibility</p:attrName>
                                        </p:attrNameLst>
                                      </p:cBhvr>
                                      <p:to>
                                        <p:strVal val="visible"/>
                                      </p:to>
                                    </p:set>
                                    <p:animEffect transition="in" filter="wipe(down)">
                                      <p:cBhvr>
                                        <p:cTn id="151" dur="750"/>
                                        <p:tgtEl>
                                          <p:spTgt spid="25"/>
                                        </p:tgtEl>
                                      </p:cBhvr>
                                    </p:animEffect>
                                  </p:childTnLst>
                                </p:cTn>
                              </p:par>
                              <p:par>
                                <p:cTn id="152" presetID="22" presetClass="entr" presetSubtype="4" fill="hold" grpId="0" nodeType="withEffect">
                                  <p:stCondLst>
                                    <p:cond delay="3500"/>
                                  </p:stCondLst>
                                  <p:childTnLst>
                                    <p:set>
                                      <p:cBhvr>
                                        <p:cTn id="153" dur="1" fill="hold">
                                          <p:stCondLst>
                                            <p:cond delay="0"/>
                                          </p:stCondLst>
                                        </p:cTn>
                                        <p:tgtEl>
                                          <p:spTgt spid="27"/>
                                        </p:tgtEl>
                                        <p:attrNameLst>
                                          <p:attrName>style.visibility</p:attrName>
                                        </p:attrNameLst>
                                      </p:cBhvr>
                                      <p:to>
                                        <p:strVal val="visible"/>
                                      </p:to>
                                    </p:set>
                                    <p:animEffect transition="in" filter="wipe(down)">
                                      <p:cBhvr>
                                        <p:cTn id="154" dur="750"/>
                                        <p:tgtEl>
                                          <p:spTgt spid="27"/>
                                        </p:tgtEl>
                                      </p:cBhvr>
                                    </p:animEffect>
                                  </p:childTnLst>
                                </p:cTn>
                              </p:par>
                              <p:par>
                                <p:cTn id="155" presetID="22" presetClass="entr" presetSubtype="4" fill="hold" grpId="0" nodeType="withEffect">
                                  <p:stCondLst>
                                    <p:cond delay="4000"/>
                                  </p:stCondLst>
                                  <p:childTnLst>
                                    <p:set>
                                      <p:cBhvr>
                                        <p:cTn id="156" dur="1" fill="hold">
                                          <p:stCondLst>
                                            <p:cond delay="0"/>
                                          </p:stCondLst>
                                        </p:cTn>
                                        <p:tgtEl>
                                          <p:spTgt spid="18"/>
                                        </p:tgtEl>
                                        <p:attrNameLst>
                                          <p:attrName>style.visibility</p:attrName>
                                        </p:attrNameLst>
                                      </p:cBhvr>
                                      <p:to>
                                        <p:strVal val="visible"/>
                                      </p:to>
                                    </p:set>
                                    <p:animEffect transition="in" filter="wipe(down)">
                                      <p:cBhvr>
                                        <p:cTn id="157" dur="750"/>
                                        <p:tgtEl>
                                          <p:spTgt spid="18"/>
                                        </p:tgtEl>
                                      </p:cBhvr>
                                    </p:animEffect>
                                  </p:childTnLst>
                                </p:cTn>
                              </p:par>
                              <p:par>
                                <p:cTn id="158" presetID="22" presetClass="entr" presetSubtype="1" fill="hold" grpId="0" nodeType="withEffect">
                                  <p:stCondLst>
                                    <p:cond delay="2500"/>
                                  </p:stCondLst>
                                  <p:childTnLst>
                                    <p:set>
                                      <p:cBhvr>
                                        <p:cTn id="159" dur="1" fill="hold">
                                          <p:stCondLst>
                                            <p:cond delay="0"/>
                                          </p:stCondLst>
                                        </p:cTn>
                                        <p:tgtEl>
                                          <p:spTgt spid="29"/>
                                        </p:tgtEl>
                                        <p:attrNameLst>
                                          <p:attrName>style.visibility</p:attrName>
                                        </p:attrNameLst>
                                      </p:cBhvr>
                                      <p:to>
                                        <p:strVal val="visible"/>
                                      </p:to>
                                    </p:set>
                                    <p:animEffect transition="in" filter="wipe(up)">
                                      <p:cBhvr>
                                        <p:cTn id="160" dur="750"/>
                                        <p:tgtEl>
                                          <p:spTgt spid="29"/>
                                        </p:tgtEl>
                                      </p:cBhvr>
                                    </p:animEffect>
                                  </p:childTnLst>
                                </p:cTn>
                              </p:par>
                              <p:par>
                                <p:cTn id="161" presetID="22" presetClass="entr" presetSubtype="1" fill="hold" grpId="0" nodeType="withEffect">
                                  <p:stCondLst>
                                    <p:cond delay="3250"/>
                                  </p:stCondLst>
                                  <p:childTnLst>
                                    <p:set>
                                      <p:cBhvr>
                                        <p:cTn id="162" dur="1" fill="hold">
                                          <p:stCondLst>
                                            <p:cond delay="0"/>
                                          </p:stCondLst>
                                        </p:cTn>
                                        <p:tgtEl>
                                          <p:spTgt spid="32"/>
                                        </p:tgtEl>
                                        <p:attrNameLst>
                                          <p:attrName>style.visibility</p:attrName>
                                        </p:attrNameLst>
                                      </p:cBhvr>
                                      <p:to>
                                        <p:strVal val="visible"/>
                                      </p:to>
                                    </p:set>
                                    <p:animEffect transition="in" filter="wipe(up)">
                                      <p:cBhvr>
                                        <p:cTn id="163" dur="750"/>
                                        <p:tgtEl>
                                          <p:spTgt spid="32"/>
                                        </p:tgtEl>
                                      </p:cBhvr>
                                    </p:animEffect>
                                  </p:childTnLst>
                                </p:cTn>
                              </p:par>
                              <p:par>
                                <p:cTn id="164" presetID="10" presetClass="entr" presetSubtype="0" fill="hold" grpId="0" nodeType="withEffect">
                                  <p:stCondLst>
                                    <p:cond delay="2000"/>
                                  </p:stCondLst>
                                  <p:childTnLst>
                                    <p:set>
                                      <p:cBhvr>
                                        <p:cTn id="165" dur="1" fill="hold">
                                          <p:stCondLst>
                                            <p:cond delay="0"/>
                                          </p:stCondLst>
                                        </p:cTn>
                                        <p:tgtEl>
                                          <p:spTgt spid="190"/>
                                        </p:tgtEl>
                                        <p:attrNameLst>
                                          <p:attrName>style.visibility</p:attrName>
                                        </p:attrNameLst>
                                      </p:cBhvr>
                                      <p:to>
                                        <p:strVal val="visible"/>
                                      </p:to>
                                    </p:set>
                                    <p:animEffect transition="in" filter="fade">
                                      <p:cBhvr>
                                        <p:cTn id="166" dur="1000"/>
                                        <p:tgtEl>
                                          <p:spTgt spid="190"/>
                                        </p:tgtEl>
                                      </p:cBhvr>
                                    </p:animEffect>
                                  </p:childTnLst>
                                </p:cTn>
                              </p:par>
                              <p:par>
                                <p:cTn id="167" presetID="2" presetClass="entr" presetSubtype="8" decel="100000" fill="hold" grpId="0" nodeType="withEffect">
                                  <p:stCondLst>
                                    <p:cond delay="2500"/>
                                  </p:stCondLst>
                                  <p:childTnLst>
                                    <p:set>
                                      <p:cBhvr>
                                        <p:cTn id="168" dur="1" fill="hold">
                                          <p:stCondLst>
                                            <p:cond delay="0"/>
                                          </p:stCondLst>
                                        </p:cTn>
                                        <p:tgtEl>
                                          <p:spTgt spid="192"/>
                                        </p:tgtEl>
                                        <p:attrNameLst>
                                          <p:attrName>style.visibility</p:attrName>
                                        </p:attrNameLst>
                                      </p:cBhvr>
                                      <p:to>
                                        <p:strVal val="visible"/>
                                      </p:to>
                                    </p:set>
                                    <p:anim calcmode="lin" valueType="num">
                                      <p:cBhvr additive="base">
                                        <p:cTn id="169" dur="1000" fill="hold"/>
                                        <p:tgtEl>
                                          <p:spTgt spid="192"/>
                                        </p:tgtEl>
                                        <p:attrNameLst>
                                          <p:attrName>ppt_x</p:attrName>
                                        </p:attrNameLst>
                                      </p:cBhvr>
                                      <p:tavLst>
                                        <p:tav tm="0">
                                          <p:val>
                                            <p:strVal val="0-#ppt_w/2"/>
                                          </p:val>
                                        </p:tav>
                                        <p:tav tm="100000">
                                          <p:val>
                                            <p:strVal val="#ppt_x"/>
                                          </p:val>
                                        </p:tav>
                                      </p:tavLst>
                                    </p:anim>
                                    <p:anim calcmode="lin" valueType="num">
                                      <p:cBhvr additive="base">
                                        <p:cTn id="170" dur="1000" fill="hold"/>
                                        <p:tgtEl>
                                          <p:spTgt spid="192"/>
                                        </p:tgtEl>
                                        <p:attrNameLst>
                                          <p:attrName>ppt_y</p:attrName>
                                        </p:attrNameLst>
                                      </p:cBhvr>
                                      <p:tavLst>
                                        <p:tav tm="0">
                                          <p:val>
                                            <p:strVal val="#ppt_y"/>
                                          </p:val>
                                        </p:tav>
                                        <p:tav tm="100000">
                                          <p:val>
                                            <p:strVal val="#ppt_y"/>
                                          </p:val>
                                        </p:tav>
                                      </p:tavLst>
                                    </p:anim>
                                  </p:childTnLst>
                                </p:cTn>
                              </p:par>
                              <p:par>
                                <p:cTn id="171" presetID="2" presetClass="entr" presetSubtype="8" decel="100000" fill="hold" grpId="0" nodeType="withEffect">
                                  <p:stCondLst>
                                    <p:cond delay="2650"/>
                                  </p:stCondLst>
                                  <p:childTnLst>
                                    <p:set>
                                      <p:cBhvr>
                                        <p:cTn id="172" dur="1" fill="hold">
                                          <p:stCondLst>
                                            <p:cond delay="0"/>
                                          </p:stCondLst>
                                        </p:cTn>
                                        <p:tgtEl>
                                          <p:spTgt spid="203"/>
                                        </p:tgtEl>
                                        <p:attrNameLst>
                                          <p:attrName>style.visibility</p:attrName>
                                        </p:attrNameLst>
                                      </p:cBhvr>
                                      <p:to>
                                        <p:strVal val="visible"/>
                                      </p:to>
                                    </p:set>
                                    <p:anim calcmode="lin" valueType="num">
                                      <p:cBhvr additive="base">
                                        <p:cTn id="173" dur="1000" fill="hold"/>
                                        <p:tgtEl>
                                          <p:spTgt spid="203"/>
                                        </p:tgtEl>
                                        <p:attrNameLst>
                                          <p:attrName>ppt_x</p:attrName>
                                        </p:attrNameLst>
                                      </p:cBhvr>
                                      <p:tavLst>
                                        <p:tav tm="0">
                                          <p:val>
                                            <p:strVal val="0-#ppt_w/2"/>
                                          </p:val>
                                        </p:tav>
                                        <p:tav tm="100000">
                                          <p:val>
                                            <p:strVal val="#ppt_x"/>
                                          </p:val>
                                        </p:tav>
                                      </p:tavLst>
                                    </p:anim>
                                    <p:anim calcmode="lin" valueType="num">
                                      <p:cBhvr additive="base">
                                        <p:cTn id="174" dur="1000" fill="hold"/>
                                        <p:tgtEl>
                                          <p:spTgt spid="203"/>
                                        </p:tgtEl>
                                        <p:attrNameLst>
                                          <p:attrName>ppt_y</p:attrName>
                                        </p:attrNameLst>
                                      </p:cBhvr>
                                      <p:tavLst>
                                        <p:tav tm="0">
                                          <p:val>
                                            <p:strVal val="#ppt_y"/>
                                          </p:val>
                                        </p:tav>
                                        <p:tav tm="100000">
                                          <p:val>
                                            <p:strVal val="#ppt_y"/>
                                          </p:val>
                                        </p:tav>
                                      </p:tavLst>
                                    </p:anim>
                                  </p:childTnLst>
                                </p:cTn>
                              </p:par>
                              <p:par>
                                <p:cTn id="175" presetID="2" presetClass="entr" presetSubtype="8" decel="100000" fill="hold" grpId="0" nodeType="withEffect">
                                  <p:stCondLst>
                                    <p:cond delay="2600"/>
                                  </p:stCondLst>
                                  <p:childTnLst>
                                    <p:set>
                                      <p:cBhvr>
                                        <p:cTn id="176" dur="1" fill="hold">
                                          <p:stCondLst>
                                            <p:cond delay="0"/>
                                          </p:stCondLst>
                                        </p:cTn>
                                        <p:tgtEl>
                                          <p:spTgt spid="198"/>
                                        </p:tgtEl>
                                        <p:attrNameLst>
                                          <p:attrName>style.visibility</p:attrName>
                                        </p:attrNameLst>
                                      </p:cBhvr>
                                      <p:to>
                                        <p:strVal val="visible"/>
                                      </p:to>
                                    </p:set>
                                    <p:anim calcmode="lin" valueType="num">
                                      <p:cBhvr additive="base">
                                        <p:cTn id="177" dur="1000" fill="hold"/>
                                        <p:tgtEl>
                                          <p:spTgt spid="198"/>
                                        </p:tgtEl>
                                        <p:attrNameLst>
                                          <p:attrName>ppt_x</p:attrName>
                                        </p:attrNameLst>
                                      </p:cBhvr>
                                      <p:tavLst>
                                        <p:tav tm="0">
                                          <p:val>
                                            <p:strVal val="0-#ppt_w/2"/>
                                          </p:val>
                                        </p:tav>
                                        <p:tav tm="100000">
                                          <p:val>
                                            <p:strVal val="#ppt_x"/>
                                          </p:val>
                                        </p:tav>
                                      </p:tavLst>
                                    </p:anim>
                                    <p:anim calcmode="lin" valueType="num">
                                      <p:cBhvr additive="base">
                                        <p:cTn id="178" dur="1000" fill="hold"/>
                                        <p:tgtEl>
                                          <p:spTgt spid="198"/>
                                        </p:tgtEl>
                                        <p:attrNameLst>
                                          <p:attrName>ppt_y</p:attrName>
                                        </p:attrNameLst>
                                      </p:cBhvr>
                                      <p:tavLst>
                                        <p:tav tm="0">
                                          <p:val>
                                            <p:strVal val="#ppt_y"/>
                                          </p:val>
                                        </p:tav>
                                        <p:tav tm="100000">
                                          <p:val>
                                            <p:strVal val="#ppt_y"/>
                                          </p:val>
                                        </p:tav>
                                      </p:tavLst>
                                    </p:anim>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85" grpId="0" animBg="1"/>
      <p:bldP spid="185" grpId="1" animBg="1"/>
      <p:bldP spid="190"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b="0" i="0">
                <a:latin typeface="Arial" panose="020B0604020202020204" pitchFamily="34" charset="0"/>
              </a:rPr>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b="0" i="0">
                <a:latin typeface="Arial" panose="020B0604020202020204" pitchFamily="34"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b="0" i="0">
                <a:latin typeface="Arial" panose="020B0604020202020204" pitchFamily="34" charset="0"/>
              </a:endParaRPr>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b="0" i="0">
                <a:latin typeface="Arial" panose="020B0604020202020204" pitchFamily="34" charset="0"/>
              </a:rPr>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b="0" i="0">
                <a:latin typeface="Arial" panose="020B0604020202020204" pitchFamily="34" charset="0"/>
              </a:rPr>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b="0" i="0">
                <a:latin typeface="Arial" panose="020B0604020202020204" pitchFamily="34" charset="0"/>
              </a:endParaRPr>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Tree>
    <p:extLst>
      <p:ext uri="{BB962C8B-B14F-4D97-AF65-F5344CB8AC3E}">
        <p14:creationId xmlns:p14="http://schemas.microsoft.com/office/powerpoint/2010/main" val="1625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500"/>
                                  </p:stCondLst>
                                  <p:childTnLst>
                                    <p:animScale>
                                      <p:cBhvr>
                                        <p:cTn id="10" dur="100" fill="hold"/>
                                        <p:tgtEl>
                                          <p:spTgt spid="185"/>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500" fill="hold"/>
                                        <p:tgtEl>
                                          <p:spTgt spid="160"/>
                                        </p:tgtEl>
                                        <p:attrNameLst>
                                          <p:attrName>ppt_w</p:attrName>
                                        </p:attrNameLst>
                                      </p:cBhvr>
                                      <p:tavLst>
                                        <p:tav tm="0">
                                          <p:val>
                                            <p:fltVal val="0"/>
                                          </p:val>
                                        </p:tav>
                                        <p:tav tm="100000">
                                          <p:val>
                                            <p:strVal val="#ppt_w"/>
                                          </p:val>
                                        </p:tav>
                                      </p:tavLst>
                                    </p:anim>
                                    <p:anim calcmode="lin" valueType="num">
                                      <p:cBhvr>
                                        <p:cTn id="44" dur="500" fill="hold"/>
                                        <p:tgtEl>
                                          <p:spTgt spid="160"/>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60"/>
                                        </p:tgtEl>
                                      </p:cBhvr>
                                      <p:by x="130000" y="130000"/>
                                    </p:animScale>
                                  </p:childTnLst>
                                </p:cTn>
                              </p:par>
                              <p:par>
                                <p:cTn id="47" presetID="23" presetClass="entr" presetSubtype="16" fill="hold" nodeType="withEffect">
                                  <p:stCondLst>
                                    <p:cond delay="1000"/>
                                  </p:stCondLst>
                                  <p:childTnLst>
                                    <p:set>
                                      <p:cBhvr>
                                        <p:cTn id="48" dur="1" fill="hold">
                                          <p:stCondLst>
                                            <p:cond delay="0"/>
                                          </p:stCondLst>
                                        </p:cTn>
                                        <p:tgtEl>
                                          <p:spTgt spid="165"/>
                                        </p:tgtEl>
                                        <p:attrNameLst>
                                          <p:attrName>style.visibility</p:attrName>
                                        </p:attrNameLst>
                                      </p:cBhvr>
                                      <p:to>
                                        <p:strVal val="visible"/>
                                      </p:to>
                                    </p:set>
                                    <p:anim calcmode="lin" valueType="num">
                                      <p:cBhvr>
                                        <p:cTn id="49" dur="500" fill="hold"/>
                                        <p:tgtEl>
                                          <p:spTgt spid="165"/>
                                        </p:tgtEl>
                                        <p:attrNameLst>
                                          <p:attrName>ppt_w</p:attrName>
                                        </p:attrNameLst>
                                      </p:cBhvr>
                                      <p:tavLst>
                                        <p:tav tm="0">
                                          <p:val>
                                            <p:fltVal val="0"/>
                                          </p:val>
                                        </p:tav>
                                        <p:tav tm="100000">
                                          <p:val>
                                            <p:strVal val="#ppt_w"/>
                                          </p:val>
                                        </p:tav>
                                      </p:tavLst>
                                    </p:anim>
                                    <p:anim calcmode="lin" valueType="num">
                                      <p:cBhvr>
                                        <p:cTn id="50" dur="500" fill="hold"/>
                                        <p:tgtEl>
                                          <p:spTgt spid="16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500"/>
                                  </p:stCondLst>
                                  <p:childTnLst>
                                    <p:animScale>
                                      <p:cBhvr>
                                        <p:cTn id="52" dur="100" fill="hold"/>
                                        <p:tgtEl>
                                          <p:spTgt spid="16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75"/>
                                        </p:tgtEl>
                                        <p:attrNameLst>
                                          <p:attrName>style.visibility</p:attrName>
                                        </p:attrNameLst>
                                      </p:cBhvr>
                                      <p:to>
                                        <p:strVal val="visible"/>
                                      </p:to>
                                    </p:set>
                                    <p:anim calcmode="lin" valueType="num">
                                      <p:cBhvr>
                                        <p:cTn id="55" dur="500" fill="hold"/>
                                        <p:tgtEl>
                                          <p:spTgt spid="175"/>
                                        </p:tgtEl>
                                        <p:attrNameLst>
                                          <p:attrName>ppt_w</p:attrName>
                                        </p:attrNameLst>
                                      </p:cBhvr>
                                      <p:tavLst>
                                        <p:tav tm="0">
                                          <p:val>
                                            <p:fltVal val="0"/>
                                          </p:val>
                                        </p:tav>
                                        <p:tav tm="100000">
                                          <p:val>
                                            <p:strVal val="#ppt_w"/>
                                          </p:val>
                                        </p:tav>
                                      </p:tavLst>
                                    </p:anim>
                                    <p:anim calcmode="lin" valueType="num">
                                      <p:cBhvr>
                                        <p:cTn id="56" dur="500" fill="hold"/>
                                        <p:tgtEl>
                                          <p:spTgt spid="17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7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62"/>
                                        </p:tgtEl>
                                        <p:attrNameLst>
                                          <p:attrName>style.visibility</p:attrName>
                                        </p:attrNameLst>
                                      </p:cBhvr>
                                      <p:to>
                                        <p:strVal val="visible"/>
                                      </p:to>
                                    </p:set>
                                    <p:anim calcmode="lin" valueType="num">
                                      <p:cBhvr>
                                        <p:cTn id="61" dur="500" fill="hold"/>
                                        <p:tgtEl>
                                          <p:spTgt spid="162"/>
                                        </p:tgtEl>
                                        <p:attrNameLst>
                                          <p:attrName>ppt_w</p:attrName>
                                        </p:attrNameLst>
                                      </p:cBhvr>
                                      <p:tavLst>
                                        <p:tav tm="0">
                                          <p:val>
                                            <p:fltVal val="0"/>
                                          </p:val>
                                        </p:tav>
                                        <p:tav tm="100000">
                                          <p:val>
                                            <p:strVal val="#ppt_w"/>
                                          </p:val>
                                        </p:tav>
                                      </p:tavLst>
                                    </p:anim>
                                    <p:anim calcmode="lin" valueType="num">
                                      <p:cBhvr>
                                        <p:cTn id="62" dur="500" fill="hold"/>
                                        <p:tgtEl>
                                          <p:spTgt spid="162"/>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62"/>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1"/>
                                        </p:tgtEl>
                                        <p:attrNameLst>
                                          <p:attrName>style.visibility</p:attrName>
                                        </p:attrNameLst>
                                      </p:cBhvr>
                                      <p:to>
                                        <p:strVal val="visible"/>
                                      </p:to>
                                    </p:set>
                                    <p:anim calcmode="lin" valueType="num">
                                      <p:cBhvr>
                                        <p:cTn id="67" dur="500" fill="hold"/>
                                        <p:tgtEl>
                                          <p:spTgt spid="161"/>
                                        </p:tgtEl>
                                        <p:attrNameLst>
                                          <p:attrName>ppt_w</p:attrName>
                                        </p:attrNameLst>
                                      </p:cBhvr>
                                      <p:tavLst>
                                        <p:tav tm="0">
                                          <p:val>
                                            <p:fltVal val="0"/>
                                          </p:val>
                                        </p:tav>
                                        <p:tav tm="100000">
                                          <p:val>
                                            <p:strVal val="#ppt_w"/>
                                          </p:val>
                                        </p:tav>
                                      </p:tavLst>
                                    </p:anim>
                                    <p:anim calcmode="lin" valueType="num">
                                      <p:cBhvr>
                                        <p:cTn id="68" dur="500" fill="hold"/>
                                        <p:tgtEl>
                                          <p:spTgt spid="161"/>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1"/>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78"/>
                                        </p:tgtEl>
                                        <p:attrNameLst>
                                          <p:attrName>style.visibility</p:attrName>
                                        </p:attrNameLst>
                                      </p:cBhvr>
                                      <p:to>
                                        <p:strVal val="visible"/>
                                      </p:to>
                                    </p:set>
                                    <p:anim calcmode="lin" valueType="num">
                                      <p:cBhvr>
                                        <p:cTn id="73" dur="500" fill="hold"/>
                                        <p:tgtEl>
                                          <p:spTgt spid="178"/>
                                        </p:tgtEl>
                                        <p:attrNameLst>
                                          <p:attrName>ppt_w</p:attrName>
                                        </p:attrNameLst>
                                      </p:cBhvr>
                                      <p:tavLst>
                                        <p:tav tm="0">
                                          <p:val>
                                            <p:fltVal val="0"/>
                                          </p:val>
                                        </p:tav>
                                        <p:tav tm="100000">
                                          <p:val>
                                            <p:strVal val="#ppt_w"/>
                                          </p:val>
                                        </p:tav>
                                      </p:tavLst>
                                    </p:anim>
                                    <p:anim calcmode="lin" valueType="num">
                                      <p:cBhvr>
                                        <p:cTn id="74" dur="500" fill="hold"/>
                                        <p:tgtEl>
                                          <p:spTgt spid="17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78"/>
                                        </p:tgtEl>
                                      </p:cBhvr>
                                      <p:by x="130000" y="130000"/>
                                    </p:animScale>
                                  </p:childTnLst>
                                </p:cTn>
                              </p:par>
                              <p:par>
                                <p:cTn id="77" presetID="23" presetClass="entr" presetSubtype="16" fill="hold" nodeType="withEffect">
                                  <p:stCondLst>
                                    <p:cond delay="1750"/>
                                  </p:stCondLst>
                                  <p:childTnLst>
                                    <p:set>
                                      <p:cBhvr>
                                        <p:cTn id="78" dur="1" fill="hold">
                                          <p:stCondLst>
                                            <p:cond delay="0"/>
                                          </p:stCondLst>
                                        </p:cTn>
                                        <p:tgtEl>
                                          <p:spTgt spid="174"/>
                                        </p:tgtEl>
                                        <p:attrNameLst>
                                          <p:attrName>style.visibility</p:attrName>
                                        </p:attrNameLst>
                                      </p:cBhvr>
                                      <p:to>
                                        <p:strVal val="visible"/>
                                      </p:to>
                                    </p:set>
                                    <p:anim calcmode="lin" valueType="num">
                                      <p:cBhvr>
                                        <p:cTn id="79" dur="500" fill="hold"/>
                                        <p:tgtEl>
                                          <p:spTgt spid="174"/>
                                        </p:tgtEl>
                                        <p:attrNameLst>
                                          <p:attrName>ppt_w</p:attrName>
                                        </p:attrNameLst>
                                      </p:cBhvr>
                                      <p:tavLst>
                                        <p:tav tm="0">
                                          <p:val>
                                            <p:fltVal val="0"/>
                                          </p:val>
                                        </p:tav>
                                        <p:tav tm="100000">
                                          <p:val>
                                            <p:strVal val="#ppt_w"/>
                                          </p:val>
                                        </p:tav>
                                      </p:tavLst>
                                    </p:anim>
                                    <p:anim calcmode="lin" valueType="num">
                                      <p:cBhvr>
                                        <p:cTn id="80" dur="500" fill="hold"/>
                                        <p:tgtEl>
                                          <p:spTgt spid="174"/>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250"/>
                                  </p:stCondLst>
                                  <p:childTnLst>
                                    <p:animScale>
                                      <p:cBhvr>
                                        <p:cTn id="82" dur="100" fill="hold"/>
                                        <p:tgtEl>
                                          <p:spTgt spid="174"/>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0"/>
                                  </p:stCondLst>
                                  <p:childTnLst>
                                    <p:set>
                                      <p:cBhvr>
                                        <p:cTn id="135" dur="1" fill="hold">
                                          <p:stCondLst>
                                            <p:cond delay="0"/>
                                          </p:stCondLst>
                                        </p:cTn>
                                        <p:tgtEl>
                                          <p:spTgt spid="86">
                                            <p:bg/>
                                          </p:spTgt>
                                        </p:tgtEl>
                                        <p:attrNameLst>
                                          <p:attrName>style.visibility</p:attrName>
                                        </p:attrNameLst>
                                      </p:cBhvr>
                                      <p:to>
                                        <p:strVal val="visible"/>
                                      </p:to>
                                    </p:set>
                                    <p:animEffect transition="in" filter="wipe(up)">
                                      <p:cBhvr>
                                        <p:cTn id="136" dur="1000"/>
                                        <p:tgtEl>
                                          <p:spTgt spid="86">
                                            <p:bg/>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86">
                                            <p:txEl>
                                              <p:pRg st="0" end="0"/>
                                            </p:txEl>
                                          </p:spTgt>
                                        </p:tgtEl>
                                        <p:attrNameLst>
                                          <p:attrName>style.visibility</p:attrName>
                                        </p:attrNameLst>
                                      </p:cBhvr>
                                      <p:to>
                                        <p:strVal val="visible"/>
                                      </p:to>
                                    </p:set>
                                    <p:animEffect transition="in" filter="wipe(up)">
                                      <p:cBhvr>
                                        <p:cTn id="139" dur="1000"/>
                                        <p:tgtEl>
                                          <p:spTgt spid="86">
                                            <p:txEl>
                                              <p:pRg st="0" end="0"/>
                                            </p:txEl>
                                          </p:spTgt>
                                        </p:tgtEl>
                                      </p:cBhvr>
                                    </p:animEffect>
                                  </p:childTnLst>
                                </p:cTn>
                              </p:par>
                              <p:par>
                                <p:cTn id="140" presetID="22" presetClass="entr" presetSubtype="1" fill="hold" grpId="0" nodeType="withEffect">
                                  <p:stCondLst>
                                    <p:cond delay="250"/>
                                  </p:stCondLst>
                                  <p:childTnLst>
                                    <p:set>
                                      <p:cBhvr>
                                        <p:cTn id="141" dur="1" fill="hold">
                                          <p:stCondLst>
                                            <p:cond delay="0"/>
                                          </p:stCondLst>
                                        </p:cTn>
                                        <p:tgtEl>
                                          <p:spTgt spid="87">
                                            <p:bg/>
                                          </p:spTgt>
                                        </p:tgtEl>
                                        <p:attrNameLst>
                                          <p:attrName>style.visibility</p:attrName>
                                        </p:attrNameLst>
                                      </p:cBhvr>
                                      <p:to>
                                        <p:strVal val="visible"/>
                                      </p:to>
                                    </p:set>
                                    <p:animEffect transition="in" filter="wipe(up)">
                                      <p:cBhvr>
                                        <p:cTn id="142" dur="1000"/>
                                        <p:tgtEl>
                                          <p:spTgt spid="87">
                                            <p:bg/>
                                          </p:spTgt>
                                        </p:tgtEl>
                                      </p:cBhvr>
                                    </p:animEffect>
                                  </p:childTnLst>
                                </p:cTn>
                              </p:par>
                              <p:par>
                                <p:cTn id="143" presetID="22" presetClass="entr" presetSubtype="1" fill="hold" grpId="0" nodeType="withEffect">
                                  <p:stCondLst>
                                    <p:cond delay="250"/>
                                  </p:stCondLst>
                                  <p:childTnLst>
                                    <p:set>
                                      <p:cBhvr>
                                        <p:cTn id="144" dur="1" fill="hold">
                                          <p:stCondLst>
                                            <p:cond delay="0"/>
                                          </p:stCondLst>
                                        </p:cTn>
                                        <p:tgtEl>
                                          <p:spTgt spid="87">
                                            <p:txEl>
                                              <p:pRg st="0" end="0"/>
                                            </p:txEl>
                                          </p:spTgt>
                                        </p:tgtEl>
                                        <p:attrNameLst>
                                          <p:attrName>style.visibility</p:attrName>
                                        </p:attrNameLst>
                                      </p:cBhvr>
                                      <p:to>
                                        <p:strVal val="visible"/>
                                      </p:to>
                                    </p:set>
                                    <p:animEffect transition="in" filter="wipe(up)">
                                      <p:cBhvr>
                                        <p:cTn id="145" dur="1000"/>
                                        <p:tgtEl>
                                          <p:spTgt spid="87">
                                            <p:txEl>
                                              <p:pRg st="0" end="0"/>
                                            </p:txEl>
                                          </p:spTgt>
                                        </p:tgtEl>
                                      </p:cBhvr>
                                    </p:animEffect>
                                  </p:childTnLst>
                                </p:cTn>
                              </p:par>
                              <p:par>
                                <p:cTn id="146" presetID="22" presetClass="entr" presetSubtype="4" fill="hold" grpId="0" nodeType="withEffect">
                                  <p:stCondLst>
                                    <p:cond delay="500"/>
                                  </p:stCondLst>
                                  <p:childTnLst>
                                    <p:set>
                                      <p:cBhvr>
                                        <p:cTn id="147" dur="1" fill="hold">
                                          <p:stCondLst>
                                            <p:cond delay="0"/>
                                          </p:stCondLst>
                                        </p:cTn>
                                        <p:tgtEl>
                                          <p:spTgt spid="88">
                                            <p:bg/>
                                          </p:spTgt>
                                        </p:tgtEl>
                                        <p:attrNameLst>
                                          <p:attrName>style.visibility</p:attrName>
                                        </p:attrNameLst>
                                      </p:cBhvr>
                                      <p:to>
                                        <p:strVal val="visible"/>
                                      </p:to>
                                    </p:set>
                                    <p:animEffect transition="in" filter="wipe(down)">
                                      <p:cBhvr>
                                        <p:cTn id="148" dur="1000"/>
                                        <p:tgtEl>
                                          <p:spTgt spid="88">
                                            <p:bg/>
                                          </p:spTgt>
                                        </p:tgtEl>
                                      </p:cBhvr>
                                    </p:animEffect>
                                  </p:childTnLst>
                                </p:cTn>
                              </p:par>
                              <p:par>
                                <p:cTn id="149" presetID="22" presetClass="entr" presetSubtype="4" fill="hold" grpId="0" nodeType="withEffect">
                                  <p:stCondLst>
                                    <p:cond delay="500"/>
                                  </p:stCondLst>
                                  <p:childTnLst>
                                    <p:set>
                                      <p:cBhvr>
                                        <p:cTn id="150" dur="1" fill="hold">
                                          <p:stCondLst>
                                            <p:cond delay="0"/>
                                          </p:stCondLst>
                                        </p:cTn>
                                        <p:tgtEl>
                                          <p:spTgt spid="88">
                                            <p:txEl>
                                              <p:pRg st="0" end="0"/>
                                            </p:txEl>
                                          </p:spTgt>
                                        </p:tgtEl>
                                        <p:attrNameLst>
                                          <p:attrName>style.visibility</p:attrName>
                                        </p:attrNameLst>
                                      </p:cBhvr>
                                      <p:to>
                                        <p:strVal val="visible"/>
                                      </p:to>
                                    </p:set>
                                    <p:animEffect transition="in" filter="wipe(down)">
                                      <p:cBhvr>
                                        <p:cTn id="151" dur="1000"/>
                                        <p:tgtEl>
                                          <p:spTgt spid="88">
                                            <p:txEl>
                                              <p:pRg st="0" end="0"/>
                                            </p:txEl>
                                          </p:spTgt>
                                        </p:tgtEl>
                                      </p:cBhvr>
                                    </p:animEffect>
                                  </p:childTnLst>
                                </p:cTn>
                              </p:par>
                              <p:par>
                                <p:cTn id="152" presetID="23" presetClass="entr" presetSubtype="16" fill="hold" nodeType="withEffect">
                                  <p:stCondLst>
                                    <p:cond delay="500"/>
                                  </p:stCondLst>
                                  <p:childTnLst>
                                    <p:set>
                                      <p:cBhvr>
                                        <p:cTn id="153" dur="1" fill="hold">
                                          <p:stCondLst>
                                            <p:cond delay="0"/>
                                          </p:stCondLst>
                                        </p:cTn>
                                        <p:tgtEl>
                                          <p:spTgt spid="91"/>
                                        </p:tgtEl>
                                        <p:attrNameLst>
                                          <p:attrName>style.visibility</p:attrName>
                                        </p:attrNameLst>
                                      </p:cBhvr>
                                      <p:to>
                                        <p:strVal val="visible"/>
                                      </p:to>
                                    </p:set>
                                    <p:anim calcmode="lin" valueType="num">
                                      <p:cBhvr>
                                        <p:cTn id="154" dur="500" fill="hold"/>
                                        <p:tgtEl>
                                          <p:spTgt spid="91"/>
                                        </p:tgtEl>
                                        <p:attrNameLst>
                                          <p:attrName>ppt_w</p:attrName>
                                        </p:attrNameLst>
                                      </p:cBhvr>
                                      <p:tavLst>
                                        <p:tav tm="0">
                                          <p:val>
                                            <p:fltVal val="0"/>
                                          </p:val>
                                        </p:tav>
                                        <p:tav tm="100000">
                                          <p:val>
                                            <p:strVal val="#ppt_w"/>
                                          </p:val>
                                        </p:tav>
                                      </p:tavLst>
                                    </p:anim>
                                    <p:anim calcmode="lin" valueType="num">
                                      <p:cBhvr>
                                        <p:cTn id="155" dur="500" fill="hold"/>
                                        <p:tgtEl>
                                          <p:spTgt spid="91"/>
                                        </p:tgtEl>
                                        <p:attrNameLst>
                                          <p:attrName>ppt_h</p:attrName>
                                        </p:attrNameLst>
                                      </p:cBhvr>
                                      <p:tavLst>
                                        <p:tav tm="0">
                                          <p:val>
                                            <p:fltVal val="0"/>
                                          </p:val>
                                        </p:tav>
                                        <p:tav tm="100000">
                                          <p:val>
                                            <p:strVal val="#ppt_h"/>
                                          </p:val>
                                        </p:tav>
                                      </p:tavLst>
                                    </p:anim>
                                  </p:childTnLst>
                                </p:cTn>
                              </p:par>
                              <p:par>
                                <p:cTn id="156" presetID="6" presetClass="emph" presetSubtype="0" autoRev="1" fill="hold" nodeType="withEffect">
                                  <p:stCondLst>
                                    <p:cond delay="1000"/>
                                  </p:stCondLst>
                                  <p:childTnLst>
                                    <p:animScale>
                                      <p:cBhvr>
                                        <p:cTn id="157" dur="100" fill="hold"/>
                                        <p:tgtEl>
                                          <p:spTgt spid="91"/>
                                        </p:tgtEl>
                                      </p:cBhvr>
                                      <p:by x="130000" y="130000"/>
                                    </p:animScale>
                                  </p:childTnLst>
                                </p:cTn>
                              </p:par>
                              <p:par>
                                <p:cTn id="158" presetID="23" presetClass="entr" presetSubtype="16" fill="hold" grpId="0" nodeType="withEffect">
                                  <p:stCondLst>
                                    <p:cond delay="1500"/>
                                  </p:stCondLst>
                                  <p:childTnLst>
                                    <p:set>
                                      <p:cBhvr>
                                        <p:cTn id="159" dur="1" fill="hold">
                                          <p:stCondLst>
                                            <p:cond delay="0"/>
                                          </p:stCondLst>
                                        </p:cTn>
                                        <p:tgtEl>
                                          <p:spTgt spid="45"/>
                                        </p:tgtEl>
                                        <p:attrNameLst>
                                          <p:attrName>style.visibility</p:attrName>
                                        </p:attrNameLst>
                                      </p:cBhvr>
                                      <p:to>
                                        <p:strVal val="visible"/>
                                      </p:to>
                                    </p:set>
                                    <p:anim calcmode="lin" valueType="num">
                                      <p:cBhvr>
                                        <p:cTn id="160" dur="500" fill="hold"/>
                                        <p:tgtEl>
                                          <p:spTgt spid="45"/>
                                        </p:tgtEl>
                                        <p:attrNameLst>
                                          <p:attrName>ppt_w</p:attrName>
                                        </p:attrNameLst>
                                      </p:cBhvr>
                                      <p:tavLst>
                                        <p:tav tm="0">
                                          <p:val>
                                            <p:fltVal val="0"/>
                                          </p:val>
                                        </p:tav>
                                        <p:tav tm="100000">
                                          <p:val>
                                            <p:strVal val="#ppt_w"/>
                                          </p:val>
                                        </p:tav>
                                      </p:tavLst>
                                    </p:anim>
                                    <p:anim calcmode="lin" valueType="num">
                                      <p:cBhvr>
                                        <p:cTn id="161" dur="500" fill="hold"/>
                                        <p:tgtEl>
                                          <p:spTgt spid="45"/>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2000"/>
                                  </p:stCondLst>
                                  <p:childTnLst>
                                    <p:animScale>
                                      <p:cBhvr>
                                        <p:cTn id="163" dur="100" fill="hold"/>
                                        <p:tgtEl>
                                          <p:spTgt spid="45"/>
                                        </p:tgtEl>
                                      </p:cBhvr>
                                      <p:by x="130000" y="130000"/>
                                    </p:animScale>
                                  </p:childTnLst>
                                </p:cTn>
                              </p:par>
                              <p:par>
                                <p:cTn id="164" presetID="23" presetClass="entr" presetSubtype="16" fill="hold" grpId="0" nodeType="withEffect">
                                  <p:stCondLst>
                                    <p:cond delay="500"/>
                                  </p:stCondLst>
                                  <p:childTnLst>
                                    <p:set>
                                      <p:cBhvr>
                                        <p:cTn id="165" dur="1" fill="hold">
                                          <p:stCondLst>
                                            <p:cond delay="0"/>
                                          </p:stCondLst>
                                        </p:cTn>
                                        <p:tgtEl>
                                          <p:spTgt spid="43"/>
                                        </p:tgtEl>
                                        <p:attrNameLst>
                                          <p:attrName>style.visibility</p:attrName>
                                        </p:attrNameLst>
                                      </p:cBhvr>
                                      <p:to>
                                        <p:strVal val="visible"/>
                                      </p:to>
                                    </p:set>
                                    <p:anim calcmode="lin" valueType="num">
                                      <p:cBhvr>
                                        <p:cTn id="166" dur="500" fill="hold"/>
                                        <p:tgtEl>
                                          <p:spTgt spid="43"/>
                                        </p:tgtEl>
                                        <p:attrNameLst>
                                          <p:attrName>ppt_w</p:attrName>
                                        </p:attrNameLst>
                                      </p:cBhvr>
                                      <p:tavLst>
                                        <p:tav tm="0">
                                          <p:val>
                                            <p:fltVal val="0"/>
                                          </p:val>
                                        </p:tav>
                                        <p:tav tm="100000">
                                          <p:val>
                                            <p:strVal val="#ppt_w"/>
                                          </p:val>
                                        </p:tav>
                                      </p:tavLst>
                                    </p:anim>
                                    <p:anim calcmode="lin" valueType="num">
                                      <p:cBhvr>
                                        <p:cTn id="167" dur="500" fill="hold"/>
                                        <p:tgtEl>
                                          <p:spTgt spid="43"/>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000"/>
                                  </p:stCondLst>
                                  <p:childTnLst>
                                    <p:animScale>
                                      <p:cBhvr>
                                        <p:cTn id="169" dur="100" fill="hold"/>
                                        <p:tgtEl>
                                          <p:spTgt spid="43"/>
                                        </p:tgtEl>
                                      </p:cBhvr>
                                      <p:by x="130000" y="130000"/>
                                    </p:animScale>
                                  </p:childTnLst>
                                </p:cTn>
                              </p:par>
                              <p:par>
                                <p:cTn id="170" presetID="23" presetClass="entr" presetSubtype="16" fill="hold" grpId="0" nodeType="withEffect">
                                  <p:stCondLst>
                                    <p:cond delay="750"/>
                                  </p:stCondLst>
                                  <p:childTnLst>
                                    <p:set>
                                      <p:cBhvr>
                                        <p:cTn id="171" dur="1" fill="hold">
                                          <p:stCondLst>
                                            <p:cond delay="0"/>
                                          </p:stCondLst>
                                        </p:cTn>
                                        <p:tgtEl>
                                          <p:spTgt spid="147"/>
                                        </p:tgtEl>
                                        <p:attrNameLst>
                                          <p:attrName>style.visibility</p:attrName>
                                        </p:attrNameLst>
                                      </p:cBhvr>
                                      <p:to>
                                        <p:strVal val="visible"/>
                                      </p:to>
                                    </p:set>
                                    <p:anim calcmode="lin" valueType="num">
                                      <p:cBhvr>
                                        <p:cTn id="172" dur="500" fill="hold"/>
                                        <p:tgtEl>
                                          <p:spTgt spid="147"/>
                                        </p:tgtEl>
                                        <p:attrNameLst>
                                          <p:attrName>ppt_w</p:attrName>
                                        </p:attrNameLst>
                                      </p:cBhvr>
                                      <p:tavLst>
                                        <p:tav tm="0">
                                          <p:val>
                                            <p:fltVal val="0"/>
                                          </p:val>
                                        </p:tav>
                                        <p:tav tm="100000">
                                          <p:val>
                                            <p:strVal val="#ppt_w"/>
                                          </p:val>
                                        </p:tav>
                                      </p:tavLst>
                                    </p:anim>
                                    <p:anim calcmode="lin" valueType="num">
                                      <p:cBhvr>
                                        <p:cTn id="173" dur="500" fill="hold"/>
                                        <p:tgtEl>
                                          <p:spTgt spid="147"/>
                                        </p:tgtEl>
                                        <p:attrNameLst>
                                          <p:attrName>ppt_h</p:attrName>
                                        </p:attrNameLst>
                                      </p:cBhvr>
                                      <p:tavLst>
                                        <p:tav tm="0">
                                          <p:val>
                                            <p:fltVal val="0"/>
                                          </p:val>
                                        </p:tav>
                                        <p:tav tm="100000">
                                          <p:val>
                                            <p:strVal val="#ppt_h"/>
                                          </p:val>
                                        </p:tav>
                                      </p:tavLst>
                                    </p:anim>
                                  </p:childTnLst>
                                </p:cTn>
                              </p:par>
                              <p:par>
                                <p:cTn id="174" presetID="6" presetClass="emph" presetSubtype="0" autoRev="1" fill="hold" grpId="1" nodeType="withEffect">
                                  <p:stCondLst>
                                    <p:cond delay="1250"/>
                                  </p:stCondLst>
                                  <p:childTnLst>
                                    <p:animScale>
                                      <p:cBhvr>
                                        <p:cTn id="175" dur="100" fill="hold"/>
                                        <p:tgtEl>
                                          <p:spTgt spid="14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147" grpId="0" animBg="1"/>
      <p:bldP spid="147" grpId="1" animBg="1"/>
      <p:bldP spid="185" grpId="0" animBg="1"/>
      <p:bldP spid="185"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a:latin typeface="Arial" panose="020B0604020202020204" pitchFamily="34" charset="0"/>
            </a:endParaRPr>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b="0" i="0">
              <a:latin typeface="Arial" panose="020B0604020202020204" pitchFamily="34" charset="0"/>
            </a:endParaRPr>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nl-NL" b="0" i="0">
              <a:latin typeface="Arial" panose="020B0604020202020204" pitchFamily="34" charset="0"/>
            </a:endParaRPr>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nl-NL" b="0" i="0">
              <a:latin typeface="Arial" panose="020B0604020202020204" pitchFamily="34" charset="0"/>
            </a:endParaRPr>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nl-NL" b="0" i="0">
              <a:latin typeface="Arial" panose="020B0604020202020204" pitchFamily="34" charset="0"/>
            </a:endParaRPr>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b="0" i="0">
              <a:latin typeface="Arial" panose="020B0604020202020204" pitchFamily="34" charset="0"/>
            </a:endParaRPr>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3793"/>
            <a:ext cx="1037143" cy="22159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Intro Digital</a:t>
            </a:r>
          </a:p>
        </p:txBody>
      </p:sp>
    </p:spTree>
    <p:extLst>
      <p:ext uri="{BB962C8B-B14F-4D97-AF65-F5344CB8AC3E}">
        <p14:creationId xmlns:p14="http://schemas.microsoft.com/office/powerpoint/2010/main" val="367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78"/>
                                        </p:tgtEl>
                                        <p:attrNameLst>
                                          <p:attrName>style.visibility</p:attrName>
                                        </p:attrNameLst>
                                      </p:cBhvr>
                                      <p:to>
                                        <p:strVal val="visible"/>
                                      </p:to>
                                    </p:set>
                                    <p:anim calcmode="lin" valueType="num">
                                      <p:cBhvr>
                                        <p:cTn id="85" dur="500" fill="hold"/>
                                        <p:tgtEl>
                                          <p:spTgt spid="178"/>
                                        </p:tgtEl>
                                        <p:attrNameLst>
                                          <p:attrName>ppt_w</p:attrName>
                                        </p:attrNameLst>
                                      </p:cBhvr>
                                      <p:tavLst>
                                        <p:tav tm="0">
                                          <p:val>
                                            <p:fltVal val="0"/>
                                          </p:val>
                                        </p:tav>
                                        <p:tav tm="100000">
                                          <p:val>
                                            <p:strVal val="#ppt_w"/>
                                          </p:val>
                                        </p:tav>
                                      </p:tavLst>
                                    </p:anim>
                                    <p:anim calcmode="lin" valueType="num">
                                      <p:cBhvr>
                                        <p:cTn id="86" dur="500" fill="hold"/>
                                        <p:tgtEl>
                                          <p:spTgt spid="17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7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74"/>
                                        </p:tgtEl>
                                        <p:attrNameLst>
                                          <p:attrName>style.visibility</p:attrName>
                                        </p:attrNameLst>
                                      </p:cBhvr>
                                      <p:to>
                                        <p:strVal val="visible"/>
                                      </p:to>
                                    </p:set>
                                    <p:anim calcmode="lin" valueType="num">
                                      <p:cBhvr>
                                        <p:cTn id="91" dur="500" fill="hold"/>
                                        <p:tgtEl>
                                          <p:spTgt spid="174"/>
                                        </p:tgtEl>
                                        <p:attrNameLst>
                                          <p:attrName>ppt_w</p:attrName>
                                        </p:attrNameLst>
                                      </p:cBhvr>
                                      <p:tavLst>
                                        <p:tav tm="0">
                                          <p:val>
                                            <p:fltVal val="0"/>
                                          </p:val>
                                        </p:tav>
                                        <p:tav tm="100000">
                                          <p:val>
                                            <p:strVal val="#ppt_w"/>
                                          </p:val>
                                        </p:tav>
                                      </p:tavLst>
                                    </p:anim>
                                    <p:anim calcmode="lin" valueType="num">
                                      <p:cBhvr>
                                        <p:cTn id="92" dur="500" fill="hold"/>
                                        <p:tgtEl>
                                          <p:spTgt spid="174"/>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74"/>
                                        </p:tgtEl>
                                      </p:cBhvr>
                                      <p:by x="130000" y="130000"/>
                                    </p:animScale>
                                  </p:childTnLst>
                                </p:cTn>
                              </p:par>
                              <p:par>
                                <p:cTn id="95" presetID="23" presetClass="entr" presetSubtype="16" fill="hold" nodeType="withEffect">
                                  <p:stCondLst>
                                    <p:cond delay="1500"/>
                                  </p:stCondLst>
                                  <p:childTnLst>
                                    <p:set>
                                      <p:cBhvr>
                                        <p:cTn id="96" dur="1" fill="hold">
                                          <p:stCondLst>
                                            <p:cond delay="0"/>
                                          </p:stCondLst>
                                        </p:cTn>
                                        <p:tgtEl>
                                          <p:spTgt spid="169"/>
                                        </p:tgtEl>
                                        <p:attrNameLst>
                                          <p:attrName>style.visibility</p:attrName>
                                        </p:attrNameLst>
                                      </p:cBhvr>
                                      <p:to>
                                        <p:strVal val="visible"/>
                                      </p:to>
                                    </p:set>
                                    <p:anim calcmode="lin" valueType="num">
                                      <p:cBhvr>
                                        <p:cTn id="97" dur="500" fill="hold"/>
                                        <p:tgtEl>
                                          <p:spTgt spid="169"/>
                                        </p:tgtEl>
                                        <p:attrNameLst>
                                          <p:attrName>ppt_w</p:attrName>
                                        </p:attrNameLst>
                                      </p:cBhvr>
                                      <p:tavLst>
                                        <p:tav tm="0">
                                          <p:val>
                                            <p:fltVal val="0"/>
                                          </p:val>
                                        </p:tav>
                                        <p:tav tm="100000">
                                          <p:val>
                                            <p:strVal val="#ppt_w"/>
                                          </p:val>
                                        </p:tav>
                                      </p:tavLst>
                                    </p:anim>
                                    <p:anim calcmode="lin" valueType="num">
                                      <p:cBhvr>
                                        <p:cTn id="98" dur="500" fill="hold"/>
                                        <p:tgtEl>
                                          <p:spTgt spid="169"/>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000"/>
                                  </p:stCondLst>
                                  <p:childTnLst>
                                    <p:animScale>
                                      <p:cBhvr>
                                        <p:cTn id="100" dur="100" fill="hold"/>
                                        <p:tgtEl>
                                          <p:spTgt spid="169"/>
                                        </p:tgtEl>
                                      </p:cBhvr>
                                      <p:by x="130000" y="130000"/>
                                    </p:animScale>
                                  </p:childTnLst>
                                </p:cTn>
                              </p:par>
                              <p:par>
                                <p:cTn id="101" presetID="23" presetClass="entr" presetSubtype="16" fill="hold" nodeType="withEffect">
                                  <p:stCondLst>
                                    <p:cond delay="175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500" fill="hold"/>
                                        <p:tgtEl>
                                          <p:spTgt spid="158"/>
                                        </p:tgtEl>
                                        <p:attrNameLst>
                                          <p:attrName>ppt_w</p:attrName>
                                        </p:attrNameLst>
                                      </p:cBhvr>
                                      <p:tavLst>
                                        <p:tav tm="0">
                                          <p:val>
                                            <p:fltVal val="0"/>
                                          </p:val>
                                        </p:tav>
                                        <p:tav tm="100000">
                                          <p:val>
                                            <p:strVal val="#ppt_w"/>
                                          </p:val>
                                        </p:tav>
                                      </p:tavLst>
                                    </p:anim>
                                    <p:anim calcmode="lin" valueType="num">
                                      <p:cBhvr>
                                        <p:cTn id="104" dur="500" fill="hold"/>
                                        <p:tgtEl>
                                          <p:spTgt spid="158"/>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250"/>
                                  </p:stCondLst>
                                  <p:childTnLst>
                                    <p:animScale>
                                      <p:cBhvr>
                                        <p:cTn id="106" dur="100" fill="hold"/>
                                        <p:tgtEl>
                                          <p:spTgt spid="158"/>
                                        </p:tgtEl>
                                      </p:cBhvr>
                                      <p:by x="130000" y="130000"/>
                                    </p:animScale>
                                  </p:childTnLst>
                                </p:cTn>
                              </p:par>
                              <p:par>
                                <p:cTn id="107" presetID="23" presetClass="entr" presetSubtype="16" fill="hold" nodeType="withEffect">
                                  <p:stCondLst>
                                    <p:cond delay="1750"/>
                                  </p:stCondLst>
                                  <p:childTnLst>
                                    <p:set>
                                      <p:cBhvr>
                                        <p:cTn id="108" dur="1" fill="hold">
                                          <p:stCondLst>
                                            <p:cond delay="0"/>
                                          </p:stCondLst>
                                        </p:cTn>
                                        <p:tgtEl>
                                          <p:spTgt spid="168"/>
                                        </p:tgtEl>
                                        <p:attrNameLst>
                                          <p:attrName>style.visibility</p:attrName>
                                        </p:attrNameLst>
                                      </p:cBhvr>
                                      <p:to>
                                        <p:strVal val="visible"/>
                                      </p:to>
                                    </p:set>
                                    <p:anim calcmode="lin" valueType="num">
                                      <p:cBhvr>
                                        <p:cTn id="109" dur="500" fill="hold"/>
                                        <p:tgtEl>
                                          <p:spTgt spid="168"/>
                                        </p:tgtEl>
                                        <p:attrNameLst>
                                          <p:attrName>ppt_w</p:attrName>
                                        </p:attrNameLst>
                                      </p:cBhvr>
                                      <p:tavLst>
                                        <p:tav tm="0">
                                          <p:val>
                                            <p:fltVal val="0"/>
                                          </p:val>
                                        </p:tav>
                                        <p:tav tm="100000">
                                          <p:val>
                                            <p:strVal val="#ppt_w"/>
                                          </p:val>
                                        </p:tav>
                                      </p:tavLst>
                                    </p:anim>
                                    <p:anim calcmode="lin" valueType="num">
                                      <p:cBhvr>
                                        <p:cTn id="110" dur="500" fill="hold"/>
                                        <p:tgtEl>
                                          <p:spTgt spid="168"/>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250"/>
                                  </p:stCondLst>
                                  <p:childTnLst>
                                    <p:animScale>
                                      <p:cBhvr>
                                        <p:cTn id="112" dur="100" fill="hold"/>
                                        <p:tgtEl>
                                          <p:spTgt spid="168"/>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500" fill="hold"/>
                                        <p:tgtEl>
                                          <p:spTgt spid="167"/>
                                        </p:tgtEl>
                                        <p:attrNameLst>
                                          <p:attrName>ppt_w</p:attrName>
                                        </p:attrNameLst>
                                      </p:cBhvr>
                                      <p:tavLst>
                                        <p:tav tm="0">
                                          <p:val>
                                            <p:fltVal val="0"/>
                                          </p:val>
                                        </p:tav>
                                        <p:tav tm="100000">
                                          <p:val>
                                            <p:strVal val="#ppt_w"/>
                                          </p:val>
                                        </p:tav>
                                      </p:tavLst>
                                    </p:anim>
                                    <p:anim calcmode="lin" valueType="num">
                                      <p:cBhvr>
                                        <p:cTn id="116" dur="500" fill="hold"/>
                                        <p:tgtEl>
                                          <p:spTgt spid="167"/>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67"/>
                                        </p:tgtEl>
                                      </p:cBhvr>
                                      <p:by x="130000" y="130000"/>
                                    </p:animScale>
                                  </p:childTnLst>
                                </p:cTn>
                              </p:par>
                              <p:par>
                                <p:cTn id="119" presetID="23" presetClass="entr" presetSubtype="16" fill="hold" nodeType="withEffect">
                                  <p:stCondLst>
                                    <p:cond delay="2000"/>
                                  </p:stCondLst>
                                  <p:childTnLst>
                                    <p:set>
                                      <p:cBhvr>
                                        <p:cTn id="120" dur="1" fill="hold">
                                          <p:stCondLst>
                                            <p:cond delay="0"/>
                                          </p:stCondLst>
                                        </p:cTn>
                                        <p:tgtEl>
                                          <p:spTgt spid="166"/>
                                        </p:tgtEl>
                                        <p:attrNameLst>
                                          <p:attrName>style.visibility</p:attrName>
                                        </p:attrNameLst>
                                      </p:cBhvr>
                                      <p:to>
                                        <p:strVal val="visible"/>
                                      </p:to>
                                    </p:set>
                                    <p:anim calcmode="lin" valueType="num">
                                      <p:cBhvr>
                                        <p:cTn id="121" dur="500" fill="hold"/>
                                        <p:tgtEl>
                                          <p:spTgt spid="166"/>
                                        </p:tgtEl>
                                        <p:attrNameLst>
                                          <p:attrName>ppt_w</p:attrName>
                                        </p:attrNameLst>
                                      </p:cBhvr>
                                      <p:tavLst>
                                        <p:tav tm="0">
                                          <p:val>
                                            <p:fltVal val="0"/>
                                          </p:val>
                                        </p:tav>
                                        <p:tav tm="100000">
                                          <p:val>
                                            <p:strVal val="#ppt_w"/>
                                          </p:val>
                                        </p:tav>
                                      </p:tavLst>
                                    </p:anim>
                                    <p:anim calcmode="lin" valueType="num">
                                      <p:cBhvr>
                                        <p:cTn id="122" dur="500" fill="hold"/>
                                        <p:tgtEl>
                                          <p:spTgt spid="166"/>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500"/>
                                  </p:stCondLst>
                                  <p:childTnLst>
                                    <p:animScale>
                                      <p:cBhvr>
                                        <p:cTn id="124" dur="100" fill="hold"/>
                                        <p:tgtEl>
                                          <p:spTgt spid="166"/>
                                        </p:tgtEl>
                                      </p:cBhvr>
                                      <p:by x="130000" y="130000"/>
                                    </p:animScale>
                                  </p:childTnLst>
                                </p:cTn>
                              </p:par>
                              <p:par>
                                <p:cTn id="125" presetID="23" presetClass="entr" presetSubtype="16" fill="hold" nodeType="withEffect">
                                  <p:stCondLst>
                                    <p:cond delay="2000"/>
                                  </p:stCondLst>
                                  <p:childTnLst>
                                    <p:set>
                                      <p:cBhvr>
                                        <p:cTn id="126" dur="1" fill="hold">
                                          <p:stCondLst>
                                            <p:cond delay="0"/>
                                          </p:stCondLst>
                                        </p:cTn>
                                        <p:tgtEl>
                                          <p:spTgt spid="172"/>
                                        </p:tgtEl>
                                        <p:attrNameLst>
                                          <p:attrName>style.visibility</p:attrName>
                                        </p:attrNameLst>
                                      </p:cBhvr>
                                      <p:to>
                                        <p:strVal val="visible"/>
                                      </p:to>
                                    </p:set>
                                    <p:anim calcmode="lin" valueType="num">
                                      <p:cBhvr>
                                        <p:cTn id="127" dur="500" fill="hold"/>
                                        <p:tgtEl>
                                          <p:spTgt spid="172"/>
                                        </p:tgtEl>
                                        <p:attrNameLst>
                                          <p:attrName>ppt_w</p:attrName>
                                        </p:attrNameLst>
                                      </p:cBhvr>
                                      <p:tavLst>
                                        <p:tav tm="0">
                                          <p:val>
                                            <p:fltVal val="0"/>
                                          </p:val>
                                        </p:tav>
                                        <p:tav tm="100000">
                                          <p:val>
                                            <p:strVal val="#ppt_w"/>
                                          </p:val>
                                        </p:tav>
                                      </p:tavLst>
                                    </p:anim>
                                    <p:anim calcmode="lin" valueType="num">
                                      <p:cBhvr>
                                        <p:cTn id="128" dur="500" fill="hold"/>
                                        <p:tgtEl>
                                          <p:spTgt spid="172"/>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2500"/>
                                  </p:stCondLst>
                                  <p:childTnLst>
                                    <p:animScale>
                                      <p:cBhvr>
                                        <p:cTn id="130" dur="100" fill="hold"/>
                                        <p:tgtEl>
                                          <p:spTgt spid="172"/>
                                        </p:tgtEl>
                                      </p:cBhvr>
                                      <p:by x="130000" y="130000"/>
                                    </p:animScale>
                                  </p:childTnLst>
                                </p:cTn>
                              </p:par>
                              <p:par>
                                <p:cTn id="131" presetID="22" presetClass="entr" presetSubtype="1" fill="hold" grpId="0" nodeType="withEffect">
                                  <p:stCondLst>
                                    <p:cond delay="1500"/>
                                  </p:stCondLst>
                                  <p:childTnLst>
                                    <p:set>
                                      <p:cBhvr>
                                        <p:cTn id="132" dur="1" fill="hold">
                                          <p:stCondLst>
                                            <p:cond delay="0"/>
                                          </p:stCondLst>
                                        </p:cTn>
                                        <p:tgtEl>
                                          <p:spTgt spid="12"/>
                                        </p:tgtEl>
                                        <p:attrNameLst>
                                          <p:attrName>style.visibility</p:attrName>
                                        </p:attrNameLst>
                                      </p:cBhvr>
                                      <p:to>
                                        <p:strVal val="visible"/>
                                      </p:to>
                                    </p:set>
                                    <p:animEffect transition="in" filter="wipe(up)">
                                      <p:cBhvr>
                                        <p:cTn id="133" dur="750"/>
                                        <p:tgtEl>
                                          <p:spTgt spid="12"/>
                                        </p:tgtEl>
                                      </p:cBhvr>
                                    </p:animEffect>
                                  </p:childTnLst>
                                </p:cTn>
                              </p:par>
                              <p:par>
                                <p:cTn id="134" presetID="22" presetClass="entr" presetSubtype="1" fill="hold" grpId="0" nodeType="withEffect">
                                  <p:stCondLst>
                                    <p:cond delay="2750"/>
                                  </p:stCondLst>
                                  <p:childTnLst>
                                    <p:set>
                                      <p:cBhvr>
                                        <p:cTn id="135" dur="1" fill="hold">
                                          <p:stCondLst>
                                            <p:cond delay="0"/>
                                          </p:stCondLst>
                                        </p:cTn>
                                        <p:tgtEl>
                                          <p:spTgt spid="11"/>
                                        </p:tgtEl>
                                        <p:attrNameLst>
                                          <p:attrName>style.visibility</p:attrName>
                                        </p:attrNameLst>
                                      </p:cBhvr>
                                      <p:to>
                                        <p:strVal val="visible"/>
                                      </p:to>
                                    </p:set>
                                    <p:animEffect transition="in" filter="wipe(up)">
                                      <p:cBhvr>
                                        <p:cTn id="136" dur="750"/>
                                        <p:tgtEl>
                                          <p:spTgt spid="11"/>
                                        </p:tgtEl>
                                      </p:cBhvr>
                                    </p:animEffect>
                                  </p:childTnLst>
                                </p:cTn>
                              </p:par>
                              <p:par>
                                <p:cTn id="137" presetID="22" presetClass="entr" presetSubtype="1" fill="hold" grpId="0" nodeType="withEffect">
                                  <p:stCondLst>
                                    <p:cond delay="2500"/>
                                  </p:stCondLst>
                                  <p:childTnLst>
                                    <p:set>
                                      <p:cBhvr>
                                        <p:cTn id="138" dur="1" fill="hold">
                                          <p:stCondLst>
                                            <p:cond delay="0"/>
                                          </p:stCondLst>
                                        </p:cTn>
                                        <p:tgtEl>
                                          <p:spTgt spid="10"/>
                                        </p:tgtEl>
                                        <p:attrNameLst>
                                          <p:attrName>style.visibility</p:attrName>
                                        </p:attrNameLst>
                                      </p:cBhvr>
                                      <p:to>
                                        <p:strVal val="visible"/>
                                      </p:to>
                                    </p:set>
                                    <p:animEffect transition="in" filter="wipe(up)">
                                      <p:cBhvr>
                                        <p:cTn id="139" dur="750"/>
                                        <p:tgtEl>
                                          <p:spTgt spid="10"/>
                                        </p:tgtEl>
                                      </p:cBhvr>
                                    </p:animEffect>
                                  </p:childTnLst>
                                </p:cTn>
                              </p:par>
                              <p:par>
                                <p:cTn id="140" presetID="22" presetClass="entr" presetSubtype="4" fill="hold" grpId="0" nodeType="withEffect">
                                  <p:stCondLst>
                                    <p:cond delay="1750"/>
                                  </p:stCondLst>
                                  <p:childTnLst>
                                    <p:set>
                                      <p:cBhvr>
                                        <p:cTn id="141" dur="1" fill="hold">
                                          <p:stCondLst>
                                            <p:cond delay="0"/>
                                          </p:stCondLst>
                                        </p:cTn>
                                        <p:tgtEl>
                                          <p:spTgt spid="17"/>
                                        </p:tgtEl>
                                        <p:attrNameLst>
                                          <p:attrName>style.visibility</p:attrName>
                                        </p:attrNameLst>
                                      </p:cBhvr>
                                      <p:to>
                                        <p:strVal val="visible"/>
                                      </p:to>
                                    </p:set>
                                    <p:animEffect transition="in" filter="wipe(down)">
                                      <p:cBhvr>
                                        <p:cTn id="142" dur="750"/>
                                        <p:tgtEl>
                                          <p:spTgt spid="17"/>
                                        </p:tgtEl>
                                      </p:cBhvr>
                                    </p:animEffect>
                                  </p:childTnLst>
                                </p:cTn>
                              </p:par>
                              <p:par>
                                <p:cTn id="143" presetID="22" presetClass="entr" presetSubtype="2" fill="hold" grpId="0" nodeType="withEffect">
                                  <p:stCondLst>
                                    <p:cond delay="2500"/>
                                  </p:stCondLst>
                                  <p:childTnLst>
                                    <p:set>
                                      <p:cBhvr>
                                        <p:cTn id="144" dur="1" fill="hold">
                                          <p:stCondLst>
                                            <p:cond delay="0"/>
                                          </p:stCondLst>
                                        </p:cTn>
                                        <p:tgtEl>
                                          <p:spTgt spid="16"/>
                                        </p:tgtEl>
                                        <p:attrNameLst>
                                          <p:attrName>style.visibility</p:attrName>
                                        </p:attrNameLst>
                                      </p:cBhvr>
                                      <p:to>
                                        <p:strVal val="visible"/>
                                      </p:to>
                                    </p:set>
                                    <p:animEffect transition="in" filter="wipe(right)">
                                      <p:cBhvr>
                                        <p:cTn id="145" dur="750"/>
                                        <p:tgtEl>
                                          <p:spTgt spid="16"/>
                                        </p:tgtEl>
                                      </p:cBhvr>
                                    </p:animEffect>
                                  </p:childTnLst>
                                </p:cTn>
                              </p:par>
                              <p:par>
                                <p:cTn id="146" presetID="22" presetClass="entr" presetSubtype="4" fill="hold" grpId="0" nodeType="withEffect">
                                  <p:stCondLst>
                                    <p:cond delay="2500"/>
                                  </p:stCondLst>
                                  <p:childTnLst>
                                    <p:set>
                                      <p:cBhvr>
                                        <p:cTn id="147" dur="1" fill="hold">
                                          <p:stCondLst>
                                            <p:cond delay="0"/>
                                          </p:stCondLst>
                                        </p:cTn>
                                        <p:tgtEl>
                                          <p:spTgt spid="31"/>
                                        </p:tgtEl>
                                        <p:attrNameLst>
                                          <p:attrName>style.visibility</p:attrName>
                                        </p:attrNameLst>
                                      </p:cBhvr>
                                      <p:to>
                                        <p:strVal val="visible"/>
                                      </p:to>
                                    </p:set>
                                    <p:animEffect transition="in" filter="wipe(down)">
                                      <p:cBhvr>
                                        <p:cTn id="148" dur="750"/>
                                        <p:tgtEl>
                                          <p:spTgt spid="31"/>
                                        </p:tgtEl>
                                      </p:cBhvr>
                                    </p:animEffect>
                                  </p:childTnLst>
                                </p:cTn>
                              </p:par>
                              <p:par>
                                <p:cTn id="149" presetID="22" presetClass="entr" presetSubtype="4" fill="hold" grpId="0" nodeType="withEffect">
                                  <p:stCondLst>
                                    <p:cond delay="3000"/>
                                  </p:stCondLst>
                                  <p:childTnLst>
                                    <p:set>
                                      <p:cBhvr>
                                        <p:cTn id="150" dur="1" fill="hold">
                                          <p:stCondLst>
                                            <p:cond delay="0"/>
                                          </p:stCondLst>
                                        </p:cTn>
                                        <p:tgtEl>
                                          <p:spTgt spid="25"/>
                                        </p:tgtEl>
                                        <p:attrNameLst>
                                          <p:attrName>style.visibility</p:attrName>
                                        </p:attrNameLst>
                                      </p:cBhvr>
                                      <p:to>
                                        <p:strVal val="visible"/>
                                      </p:to>
                                    </p:set>
                                    <p:animEffect transition="in" filter="wipe(down)">
                                      <p:cBhvr>
                                        <p:cTn id="151" dur="750"/>
                                        <p:tgtEl>
                                          <p:spTgt spid="25"/>
                                        </p:tgtEl>
                                      </p:cBhvr>
                                    </p:animEffect>
                                  </p:childTnLst>
                                </p:cTn>
                              </p:par>
                              <p:par>
                                <p:cTn id="152" presetID="22" presetClass="entr" presetSubtype="4" fill="hold" grpId="0" nodeType="withEffect">
                                  <p:stCondLst>
                                    <p:cond delay="3500"/>
                                  </p:stCondLst>
                                  <p:childTnLst>
                                    <p:set>
                                      <p:cBhvr>
                                        <p:cTn id="153" dur="1" fill="hold">
                                          <p:stCondLst>
                                            <p:cond delay="0"/>
                                          </p:stCondLst>
                                        </p:cTn>
                                        <p:tgtEl>
                                          <p:spTgt spid="27"/>
                                        </p:tgtEl>
                                        <p:attrNameLst>
                                          <p:attrName>style.visibility</p:attrName>
                                        </p:attrNameLst>
                                      </p:cBhvr>
                                      <p:to>
                                        <p:strVal val="visible"/>
                                      </p:to>
                                    </p:set>
                                    <p:animEffect transition="in" filter="wipe(down)">
                                      <p:cBhvr>
                                        <p:cTn id="154" dur="750"/>
                                        <p:tgtEl>
                                          <p:spTgt spid="27"/>
                                        </p:tgtEl>
                                      </p:cBhvr>
                                    </p:animEffect>
                                  </p:childTnLst>
                                </p:cTn>
                              </p:par>
                              <p:par>
                                <p:cTn id="155" presetID="22" presetClass="entr" presetSubtype="4" fill="hold" grpId="0" nodeType="withEffect">
                                  <p:stCondLst>
                                    <p:cond delay="4000"/>
                                  </p:stCondLst>
                                  <p:childTnLst>
                                    <p:set>
                                      <p:cBhvr>
                                        <p:cTn id="156" dur="1" fill="hold">
                                          <p:stCondLst>
                                            <p:cond delay="0"/>
                                          </p:stCondLst>
                                        </p:cTn>
                                        <p:tgtEl>
                                          <p:spTgt spid="18"/>
                                        </p:tgtEl>
                                        <p:attrNameLst>
                                          <p:attrName>style.visibility</p:attrName>
                                        </p:attrNameLst>
                                      </p:cBhvr>
                                      <p:to>
                                        <p:strVal val="visible"/>
                                      </p:to>
                                    </p:set>
                                    <p:animEffect transition="in" filter="wipe(down)">
                                      <p:cBhvr>
                                        <p:cTn id="157" dur="750"/>
                                        <p:tgtEl>
                                          <p:spTgt spid="18"/>
                                        </p:tgtEl>
                                      </p:cBhvr>
                                    </p:animEffect>
                                  </p:childTnLst>
                                </p:cTn>
                              </p:par>
                              <p:par>
                                <p:cTn id="158" presetID="22" presetClass="entr" presetSubtype="1" fill="hold" grpId="0" nodeType="withEffect">
                                  <p:stCondLst>
                                    <p:cond delay="2500"/>
                                  </p:stCondLst>
                                  <p:childTnLst>
                                    <p:set>
                                      <p:cBhvr>
                                        <p:cTn id="159" dur="1" fill="hold">
                                          <p:stCondLst>
                                            <p:cond delay="0"/>
                                          </p:stCondLst>
                                        </p:cTn>
                                        <p:tgtEl>
                                          <p:spTgt spid="29"/>
                                        </p:tgtEl>
                                        <p:attrNameLst>
                                          <p:attrName>style.visibility</p:attrName>
                                        </p:attrNameLst>
                                      </p:cBhvr>
                                      <p:to>
                                        <p:strVal val="visible"/>
                                      </p:to>
                                    </p:set>
                                    <p:animEffect transition="in" filter="wipe(up)">
                                      <p:cBhvr>
                                        <p:cTn id="160" dur="750"/>
                                        <p:tgtEl>
                                          <p:spTgt spid="29"/>
                                        </p:tgtEl>
                                      </p:cBhvr>
                                    </p:animEffect>
                                  </p:childTnLst>
                                </p:cTn>
                              </p:par>
                              <p:par>
                                <p:cTn id="161" presetID="22" presetClass="entr" presetSubtype="1" fill="hold" grpId="0" nodeType="withEffect">
                                  <p:stCondLst>
                                    <p:cond delay="3250"/>
                                  </p:stCondLst>
                                  <p:childTnLst>
                                    <p:set>
                                      <p:cBhvr>
                                        <p:cTn id="162" dur="1" fill="hold">
                                          <p:stCondLst>
                                            <p:cond delay="0"/>
                                          </p:stCondLst>
                                        </p:cTn>
                                        <p:tgtEl>
                                          <p:spTgt spid="32"/>
                                        </p:tgtEl>
                                        <p:attrNameLst>
                                          <p:attrName>style.visibility</p:attrName>
                                        </p:attrNameLst>
                                      </p:cBhvr>
                                      <p:to>
                                        <p:strVal val="visible"/>
                                      </p:to>
                                    </p:set>
                                    <p:animEffect transition="in" filter="wipe(up)">
                                      <p:cBhvr>
                                        <p:cTn id="163" dur="750"/>
                                        <p:tgtEl>
                                          <p:spTgt spid="32"/>
                                        </p:tgtEl>
                                      </p:cBhvr>
                                    </p:animEffect>
                                  </p:childTnLst>
                                </p:cTn>
                              </p:par>
                              <p:par>
                                <p:cTn id="164" presetID="10" presetClass="entr" presetSubtype="0" fill="hold" grpId="0" nodeType="withEffect">
                                  <p:stCondLst>
                                    <p:cond delay="2000"/>
                                  </p:stCondLst>
                                  <p:childTnLst>
                                    <p:set>
                                      <p:cBhvr>
                                        <p:cTn id="165" dur="1" fill="hold">
                                          <p:stCondLst>
                                            <p:cond delay="0"/>
                                          </p:stCondLst>
                                        </p:cTn>
                                        <p:tgtEl>
                                          <p:spTgt spid="190"/>
                                        </p:tgtEl>
                                        <p:attrNameLst>
                                          <p:attrName>style.visibility</p:attrName>
                                        </p:attrNameLst>
                                      </p:cBhvr>
                                      <p:to>
                                        <p:strVal val="visible"/>
                                      </p:to>
                                    </p:set>
                                    <p:animEffect transition="in" filter="fade">
                                      <p:cBhvr>
                                        <p:cTn id="166" dur="1000"/>
                                        <p:tgtEl>
                                          <p:spTgt spid="190"/>
                                        </p:tgtEl>
                                      </p:cBhvr>
                                    </p:animEffect>
                                  </p:childTnLst>
                                </p:cTn>
                              </p:par>
                              <p:par>
                                <p:cTn id="167" presetID="2" presetClass="entr" presetSubtype="8" decel="100000" fill="hold" grpId="0" nodeType="withEffect">
                                  <p:stCondLst>
                                    <p:cond delay="2500"/>
                                  </p:stCondLst>
                                  <p:childTnLst>
                                    <p:set>
                                      <p:cBhvr>
                                        <p:cTn id="168" dur="1" fill="hold">
                                          <p:stCondLst>
                                            <p:cond delay="0"/>
                                          </p:stCondLst>
                                        </p:cTn>
                                        <p:tgtEl>
                                          <p:spTgt spid="192"/>
                                        </p:tgtEl>
                                        <p:attrNameLst>
                                          <p:attrName>style.visibility</p:attrName>
                                        </p:attrNameLst>
                                      </p:cBhvr>
                                      <p:to>
                                        <p:strVal val="visible"/>
                                      </p:to>
                                    </p:set>
                                    <p:anim calcmode="lin" valueType="num">
                                      <p:cBhvr additive="base">
                                        <p:cTn id="169" dur="1000" fill="hold"/>
                                        <p:tgtEl>
                                          <p:spTgt spid="192"/>
                                        </p:tgtEl>
                                        <p:attrNameLst>
                                          <p:attrName>ppt_x</p:attrName>
                                        </p:attrNameLst>
                                      </p:cBhvr>
                                      <p:tavLst>
                                        <p:tav tm="0">
                                          <p:val>
                                            <p:strVal val="0-#ppt_w/2"/>
                                          </p:val>
                                        </p:tav>
                                        <p:tav tm="100000">
                                          <p:val>
                                            <p:strVal val="#ppt_x"/>
                                          </p:val>
                                        </p:tav>
                                      </p:tavLst>
                                    </p:anim>
                                    <p:anim calcmode="lin" valueType="num">
                                      <p:cBhvr additive="base">
                                        <p:cTn id="170" dur="1000" fill="hold"/>
                                        <p:tgtEl>
                                          <p:spTgt spid="192"/>
                                        </p:tgtEl>
                                        <p:attrNameLst>
                                          <p:attrName>ppt_y</p:attrName>
                                        </p:attrNameLst>
                                      </p:cBhvr>
                                      <p:tavLst>
                                        <p:tav tm="0">
                                          <p:val>
                                            <p:strVal val="#ppt_y"/>
                                          </p:val>
                                        </p:tav>
                                        <p:tav tm="100000">
                                          <p:val>
                                            <p:strVal val="#ppt_y"/>
                                          </p:val>
                                        </p:tav>
                                      </p:tavLst>
                                    </p:anim>
                                  </p:childTnLst>
                                </p:cTn>
                              </p:par>
                              <p:par>
                                <p:cTn id="171" presetID="2" presetClass="entr" presetSubtype="8" decel="100000" fill="hold" grpId="0" nodeType="withEffect">
                                  <p:stCondLst>
                                    <p:cond delay="2650"/>
                                  </p:stCondLst>
                                  <p:childTnLst>
                                    <p:set>
                                      <p:cBhvr>
                                        <p:cTn id="172" dur="1" fill="hold">
                                          <p:stCondLst>
                                            <p:cond delay="0"/>
                                          </p:stCondLst>
                                        </p:cTn>
                                        <p:tgtEl>
                                          <p:spTgt spid="203"/>
                                        </p:tgtEl>
                                        <p:attrNameLst>
                                          <p:attrName>style.visibility</p:attrName>
                                        </p:attrNameLst>
                                      </p:cBhvr>
                                      <p:to>
                                        <p:strVal val="visible"/>
                                      </p:to>
                                    </p:set>
                                    <p:anim calcmode="lin" valueType="num">
                                      <p:cBhvr additive="base">
                                        <p:cTn id="173" dur="1000" fill="hold"/>
                                        <p:tgtEl>
                                          <p:spTgt spid="203"/>
                                        </p:tgtEl>
                                        <p:attrNameLst>
                                          <p:attrName>ppt_x</p:attrName>
                                        </p:attrNameLst>
                                      </p:cBhvr>
                                      <p:tavLst>
                                        <p:tav tm="0">
                                          <p:val>
                                            <p:strVal val="0-#ppt_w/2"/>
                                          </p:val>
                                        </p:tav>
                                        <p:tav tm="100000">
                                          <p:val>
                                            <p:strVal val="#ppt_x"/>
                                          </p:val>
                                        </p:tav>
                                      </p:tavLst>
                                    </p:anim>
                                    <p:anim calcmode="lin" valueType="num">
                                      <p:cBhvr additive="base">
                                        <p:cTn id="174" dur="1000" fill="hold"/>
                                        <p:tgtEl>
                                          <p:spTgt spid="203"/>
                                        </p:tgtEl>
                                        <p:attrNameLst>
                                          <p:attrName>ppt_y</p:attrName>
                                        </p:attrNameLst>
                                      </p:cBhvr>
                                      <p:tavLst>
                                        <p:tav tm="0">
                                          <p:val>
                                            <p:strVal val="#ppt_y"/>
                                          </p:val>
                                        </p:tav>
                                        <p:tav tm="100000">
                                          <p:val>
                                            <p:strVal val="#ppt_y"/>
                                          </p:val>
                                        </p:tav>
                                      </p:tavLst>
                                    </p:anim>
                                  </p:childTnLst>
                                </p:cTn>
                              </p:par>
                              <p:par>
                                <p:cTn id="175" presetID="2" presetClass="entr" presetSubtype="8" decel="100000" fill="hold" grpId="0" nodeType="withEffect">
                                  <p:stCondLst>
                                    <p:cond delay="2600"/>
                                  </p:stCondLst>
                                  <p:childTnLst>
                                    <p:set>
                                      <p:cBhvr>
                                        <p:cTn id="176" dur="1" fill="hold">
                                          <p:stCondLst>
                                            <p:cond delay="0"/>
                                          </p:stCondLst>
                                        </p:cTn>
                                        <p:tgtEl>
                                          <p:spTgt spid="198"/>
                                        </p:tgtEl>
                                        <p:attrNameLst>
                                          <p:attrName>style.visibility</p:attrName>
                                        </p:attrNameLst>
                                      </p:cBhvr>
                                      <p:to>
                                        <p:strVal val="visible"/>
                                      </p:to>
                                    </p:set>
                                    <p:anim calcmode="lin" valueType="num">
                                      <p:cBhvr additive="base">
                                        <p:cTn id="177" dur="1000" fill="hold"/>
                                        <p:tgtEl>
                                          <p:spTgt spid="198"/>
                                        </p:tgtEl>
                                        <p:attrNameLst>
                                          <p:attrName>ppt_x</p:attrName>
                                        </p:attrNameLst>
                                      </p:cBhvr>
                                      <p:tavLst>
                                        <p:tav tm="0">
                                          <p:val>
                                            <p:strVal val="0-#ppt_w/2"/>
                                          </p:val>
                                        </p:tav>
                                        <p:tav tm="100000">
                                          <p:val>
                                            <p:strVal val="#ppt_x"/>
                                          </p:val>
                                        </p:tav>
                                      </p:tavLst>
                                    </p:anim>
                                    <p:anim calcmode="lin" valueType="num">
                                      <p:cBhvr additive="base">
                                        <p:cTn id="178" dur="1000" fill="hold"/>
                                        <p:tgtEl>
                                          <p:spTgt spid="198"/>
                                        </p:tgtEl>
                                        <p:attrNameLst>
                                          <p:attrName>ppt_y</p:attrName>
                                        </p:attrNameLst>
                                      </p:cBhvr>
                                      <p:tavLst>
                                        <p:tav tm="0">
                                          <p:val>
                                            <p:strVal val="#ppt_y"/>
                                          </p:val>
                                        </p:tav>
                                        <p:tav tm="100000">
                                          <p:val>
                                            <p:strVal val="#ppt_y"/>
                                          </p:val>
                                        </p:tav>
                                      </p:tavLst>
                                    </p:anim>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85" grpId="0" animBg="1"/>
      <p:bldP spid="185" grpId="1" animBg="1"/>
      <p:bldP spid="19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b="0" i="0">
              <a:latin typeface="Arial" panose="020B0604020202020204" pitchFamily="34" charset="0"/>
            </a:endParaRPr>
          </a:p>
        </p:txBody>
      </p:sp>
      <p:sp>
        <p:nvSpPr>
          <p:cNvPr id="129" name="Vrije vorm: vorm 128">
            <a:extLst>
              <a:ext uri="{FF2B5EF4-FFF2-40B4-BE49-F238E27FC236}">
                <a16:creationId xmlns:a16="http://schemas.microsoft.com/office/drawing/2014/main" id="{8EC822B2-4364-D1FB-6149-3CD26B561A03}"/>
              </a:ext>
            </a:extLst>
          </p:cNvPr>
          <p:cNvSpPr/>
          <p:nvPr/>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b="0" i="0">
              <a:latin typeface="Arial" panose="020B0604020202020204" pitchFamily="34" charset="0"/>
            </a:endParaRPr>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b="0" i="0">
              <a:latin typeface="Arial" panose="020B0604020202020204" pitchFamily="34" charset="0"/>
            </a:endParaRPr>
          </a:p>
        </p:txBody>
      </p:sp>
      <p:sp>
        <p:nvSpPr>
          <p:cNvPr id="130" name="Vrije vorm: vorm 129">
            <a:extLst>
              <a:ext uri="{FF2B5EF4-FFF2-40B4-BE49-F238E27FC236}">
                <a16:creationId xmlns:a16="http://schemas.microsoft.com/office/drawing/2014/main" id="{77B535B1-BF6D-E247-0A1F-F378E90D4ED3}"/>
              </a:ext>
            </a:extLst>
          </p:cNvPr>
          <p:cNvSpPr/>
          <p:nvPr/>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b="0" i="0">
              <a:latin typeface="Arial" panose="020B0604020202020204" pitchFamily="34" charset="0"/>
            </a:endParaRPr>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b="0" i="0">
              <a:latin typeface="Arial" panose="020B0604020202020204" pitchFamily="34" charset="0"/>
            </a:endParaRPr>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b="0" i="0">
              <a:latin typeface="Arial" panose="020B0604020202020204" pitchFamily="34" charset="0"/>
            </a:endParaRPr>
          </a:p>
        </p:txBody>
      </p:sp>
      <p:sp>
        <p:nvSpPr>
          <p:cNvPr id="128" name="Vrije vorm: vorm 127">
            <a:extLst>
              <a:ext uri="{FF2B5EF4-FFF2-40B4-BE49-F238E27FC236}">
                <a16:creationId xmlns:a16="http://schemas.microsoft.com/office/drawing/2014/main" id="{C2D24CC4-AE89-ACAD-0126-69BF02DAAAA5}"/>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en-GB" b="0" i="0">
              <a:latin typeface="Arial" panose="020B0604020202020204" pitchFamily="34" charset="0"/>
            </a:endParaRPr>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en-GB" b="0" i="0">
              <a:latin typeface="Arial" panose="020B0604020202020204" pitchFamily="34" charset="0"/>
            </a:endParaRPr>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en-GB"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55" name="Groep 154">
            <a:extLst>
              <a:ext uri="{FF2B5EF4-FFF2-40B4-BE49-F238E27FC236}">
                <a16:creationId xmlns:a16="http://schemas.microsoft.com/office/drawing/2014/main" id="{0221F5E5-E3DD-E6D5-76D9-9912C5026246}"/>
              </a:ext>
            </a:extLst>
          </p:cNvPr>
          <p:cNvGrpSpPr>
            <a:grpSpLocks/>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8"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Tree>
    <p:extLst>
      <p:ext uri="{BB962C8B-B14F-4D97-AF65-F5344CB8AC3E}">
        <p14:creationId xmlns:p14="http://schemas.microsoft.com/office/powerpoint/2010/main" val="18046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55"/>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p:cTn id="19" dur="500" fill="hold"/>
                                        <p:tgtEl>
                                          <p:spTgt spid="176"/>
                                        </p:tgtEl>
                                        <p:attrNameLst>
                                          <p:attrName>ppt_w</p:attrName>
                                        </p:attrNameLst>
                                      </p:cBhvr>
                                      <p:tavLst>
                                        <p:tav tm="0">
                                          <p:val>
                                            <p:fltVal val="0"/>
                                          </p:val>
                                        </p:tav>
                                        <p:tav tm="100000">
                                          <p:val>
                                            <p:strVal val="#ppt_w"/>
                                          </p:val>
                                        </p:tav>
                                      </p:tavLst>
                                    </p:anim>
                                    <p:anim calcmode="lin" valueType="num">
                                      <p:cBhvr>
                                        <p:cTn id="20" dur="500" fill="hold"/>
                                        <p:tgtEl>
                                          <p:spTgt spid="1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76"/>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50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000"/>
                                  </p:stCondLst>
                                  <p:childTnLst>
                                    <p:animScale>
                                      <p:cBhvr>
                                        <p:cTn id="40" dur="100" fill="hold"/>
                                        <p:tgtEl>
                                          <p:spTgt spid="160"/>
                                        </p:tgtEl>
                                      </p:cBhvr>
                                      <p:by x="130000" y="130000"/>
                                    </p:animScale>
                                  </p:childTnLst>
                                </p:cTn>
                              </p:par>
                              <p:par>
                                <p:cTn id="41" presetID="23" presetClass="entr" presetSubtype="16" fill="hold" nodeType="withEffect">
                                  <p:stCondLst>
                                    <p:cond delay="1000"/>
                                  </p:stCondLst>
                                  <p:childTnLst>
                                    <p:set>
                                      <p:cBhvr>
                                        <p:cTn id="42" dur="1" fill="hold">
                                          <p:stCondLst>
                                            <p:cond delay="0"/>
                                          </p:stCondLst>
                                        </p:cTn>
                                        <p:tgtEl>
                                          <p:spTgt spid="165"/>
                                        </p:tgtEl>
                                        <p:attrNameLst>
                                          <p:attrName>style.visibility</p:attrName>
                                        </p:attrNameLst>
                                      </p:cBhvr>
                                      <p:to>
                                        <p:strVal val="visible"/>
                                      </p:to>
                                    </p:set>
                                    <p:anim calcmode="lin" valueType="num">
                                      <p:cBhvr>
                                        <p:cTn id="43" dur="500" fill="hold"/>
                                        <p:tgtEl>
                                          <p:spTgt spid="165"/>
                                        </p:tgtEl>
                                        <p:attrNameLst>
                                          <p:attrName>ppt_w</p:attrName>
                                        </p:attrNameLst>
                                      </p:cBhvr>
                                      <p:tavLst>
                                        <p:tav tm="0">
                                          <p:val>
                                            <p:fltVal val="0"/>
                                          </p:val>
                                        </p:tav>
                                        <p:tav tm="100000">
                                          <p:val>
                                            <p:strVal val="#ppt_w"/>
                                          </p:val>
                                        </p:tav>
                                      </p:tavLst>
                                    </p:anim>
                                    <p:anim calcmode="lin" valueType="num">
                                      <p:cBhvr>
                                        <p:cTn id="44" dur="500" fill="hold"/>
                                        <p:tgtEl>
                                          <p:spTgt spid="16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500"/>
                                  </p:stCondLst>
                                  <p:childTnLst>
                                    <p:animScale>
                                      <p:cBhvr>
                                        <p:cTn id="46" dur="100" fill="hold"/>
                                        <p:tgtEl>
                                          <p:spTgt spid="16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75"/>
                                        </p:tgtEl>
                                        <p:attrNameLst>
                                          <p:attrName>style.visibility</p:attrName>
                                        </p:attrNameLst>
                                      </p:cBhvr>
                                      <p:to>
                                        <p:strVal val="visible"/>
                                      </p:to>
                                    </p:set>
                                    <p:anim calcmode="lin" valueType="num">
                                      <p:cBhvr>
                                        <p:cTn id="49" dur="500" fill="hold"/>
                                        <p:tgtEl>
                                          <p:spTgt spid="175"/>
                                        </p:tgtEl>
                                        <p:attrNameLst>
                                          <p:attrName>ppt_w</p:attrName>
                                        </p:attrNameLst>
                                      </p:cBhvr>
                                      <p:tavLst>
                                        <p:tav tm="0">
                                          <p:val>
                                            <p:fltVal val="0"/>
                                          </p:val>
                                        </p:tav>
                                        <p:tav tm="100000">
                                          <p:val>
                                            <p:strVal val="#ppt_w"/>
                                          </p:val>
                                        </p:tav>
                                      </p:tavLst>
                                    </p:anim>
                                    <p:anim calcmode="lin" valueType="num">
                                      <p:cBhvr>
                                        <p:cTn id="50" dur="500" fill="hold"/>
                                        <p:tgtEl>
                                          <p:spTgt spid="17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7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62"/>
                                        </p:tgtEl>
                                        <p:attrNameLst>
                                          <p:attrName>style.visibility</p:attrName>
                                        </p:attrNameLst>
                                      </p:cBhvr>
                                      <p:to>
                                        <p:strVal val="visible"/>
                                      </p:to>
                                    </p:set>
                                    <p:anim calcmode="lin" valueType="num">
                                      <p:cBhvr>
                                        <p:cTn id="55" dur="500" fill="hold"/>
                                        <p:tgtEl>
                                          <p:spTgt spid="162"/>
                                        </p:tgtEl>
                                        <p:attrNameLst>
                                          <p:attrName>ppt_w</p:attrName>
                                        </p:attrNameLst>
                                      </p:cBhvr>
                                      <p:tavLst>
                                        <p:tav tm="0">
                                          <p:val>
                                            <p:fltVal val="0"/>
                                          </p:val>
                                        </p:tav>
                                        <p:tav tm="100000">
                                          <p:val>
                                            <p:strVal val="#ppt_w"/>
                                          </p:val>
                                        </p:tav>
                                      </p:tavLst>
                                    </p:anim>
                                    <p:anim calcmode="lin" valueType="num">
                                      <p:cBhvr>
                                        <p:cTn id="56" dur="500" fill="hold"/>
                                        <p:tgtEl>
                                          <p:spTgt spid="162"/>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62"/>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1"/>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68"/>
                                        </p:tgtEl>
                                        <p:attrNameLst>
                                          <p:attrName>style.visibility</p:attrName>
                                        </p:attrNameLst>
                                      </p:cBhvr>
                                      <p:to>
                                        <p:strVal val="visible"/>
                                      </p:to>
                                    </p:set>
                                    <p:anim calcmode="lin" valueType="num">
                                      <p:cBhvr>
                                        <p:cTn id="73" dur="500" fill="hold"/>
                                        <p:tgtEl>
                                          <p:spTgt spid="168"/>
                                        </p:tgtEl>
                                        <p:attrNameLst>
                                          <p:attrName>ppt_w</p:attrName>
                                        </p:attrNameLst>
                                      </p:cBhvr>
                                      <p:tavLst>
                                        <p:tav tm="0">
                                          <p:val>
                                            <p:fltVal val="0"/>
                                          </p:val>
                                        </p:tav>
                                        <p:tav tm="100000">
                                          <p:val>
                                            <p:strVal val="#ppt_w"/>
                                          </p:val>
                                        </p:tav>
                                      </p:tavLst>
                                    </p:anim>
                                    <p:anim calcmode="lin" valueType="num">
                                      <p:cBhvr>
                                        <p:cTn id="74" dur="500" fill="hold"/>
                                        <p:tgtEl>
                                          <p:spTgt spid="16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68"/>
                                        </p:tgtEl>
                                      </p:cBhvr>
                                      <p:by x="130000" y="130000"/>
                                    </p:animScale>
                                  </p:childTnLst>
                                </p:cTn>
                              </p:par>
                              <p:par>
                                <p:cTn id="77" presetID="23" presetClass="entr" presetSubtype="16" fill="hold" nodeType="withEffect">
                                  <p:stCondLst>
                                    <p:cond delay="1250"/>
                                  </p:stCondLst>
                                  <p:childTnLst>
                                    <p:set>
                                      <p:cBhvr>
                                        <p:cTn id="78" dur="1" fill="hold">
                                          <p:stCondLst>
                                            <p:cond delay="0"/>
                                          </p:stCondLst>
                                        </p:cTn>
                                        <p:tgtEl>
                                          <p:spTgt spid="167"/>
                                        </p:tgtEl>
                                        <p:attrNameLst>
                                          <p:attrName>style.visibility</p:attrName>
                                        </p:attrNameLst>
                                      </p:cBhvr>
                                      <p:to>
                                        <p:strVal val="visible"/>
                                      </p:to>
                                    </p:set>
                                    <p:anim calcmode="lin" valueType="num">
                                      <p:cBhvr>
                                        <p:cTn id="79" dur="500" fill="hold"/>
                                        <p:tgtEl>
                                          <p:spTgt spid="167"/>
                                        </p:tgtEl>
                                        <p:attrNameLst>
                                          <p:attrName>ppt_w</p:attrName>
                                        </p:attrNameLst>
                                      </p:cBhvr>
                                      <p:tavLst>
                                        <p:tav tm="0">
                                          <p:val>
                                            <p:fltVal val="0"/>
                                          </p:val>
                                        </p:tav>
                                        <p:tav tm="100000">
                                          <p:val>
                                            <p:strVal val="#ppt_w"/>
                                          </p:val>
                                        </p:tav>
                                      </p:tavLst>
                                    </p:anim>
                                    <p:anim calcmode="lin" valueType="num">
                                      <p:cBhvr>
                                        <p:cTn id="80" dur="500" fill="hold"/>
                                        <p:tgtEl>
                                          <p:spTgt spid="167"/>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1750"/>
                                  </p:stCondLst>
                                  <p:childTnLst>
                                    <p:animScale>
                                      <p:cBhvr>
                                        <p:cTn id="82" dur="100" fill="hold"/>
                                        <p:tgtEl>
                                          <p:spTgt spid="167"/>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fltVal val="0"/>
                                          </p:val>
                                        </p:tav>
                                        <p:tav tm="100000">
                                          <p:val>
                                            <p:strVal val="#ppt_w"/>
                                          </p:val>
                                        </p:tav>
                                      </p:tavLst>
                                    </p:anim>
                                    <p:anim calcmode="lin" valueType="num">
                                      <p:cBhvr>
                                        <p:cTn id="86" dur="500" fill="hold"/>
                                        <p:tgtEl>
                                          <p:spTgt spid="16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6"/>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72"/>
                                        </p:tgtEl>
                                      </p:cBhvr>
                                      <p:by x="130000" y="130000"/>
                                    </p:animScale>
                                  </p:childTnLst>
                                </p:cTn>
                              </p:par>
                              <p:par>
                                <p:cTn id="95" presetID="10" presetClass="entr" presetSubtype="0" fill="hold" grpId="0" nodeType="with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1000"/>
                                        <p:tgtEl>
                                          <p:spTgt spid="190"/>
                                        </p:tgtEl>
                                      </p:cBhvr>
                                    </p:animEffect>
                                  </p:childTnLst>
                                </p:cTn>
                              </p:par>
                              <p:par>
                                <p:cTn id="98" presetID="2" presetClass="entr" presetSubtype="8" decel="100000" fill="hold" grpId="0" nodeType="withEffect">
                                  <p:stCondLst>
                                    <p:cond delay="2500"/>
                                  </p:stCondLst>
                                  <p:childTnLst>
                                    <p:set>
                                      <p:cBhvr>
                                        <p:cTn id="99" dur="1" fill="hold">
                                          <p:stCondLst>
                                            <p:cond delay="0"/>
                                          </p:stCondLst>
                                        </p:cTn>
                                        <p:tgtEl>
                                          <p:spTgt spid="192"/>
                                        </p:tgtEl>
                                        <p:attrNameLst>
                                          <p:attrName>style.visibility</p:attrName>
                                        </p:attrNameLst>
                                      </p:cBhvr>
                                      <p:to>
                                        <p:strVal val="visible"/>
                                      </p:to>
                                    </p:set>
                                    <p:anim calcmode="lin" valueType="num">
                                      <p:cBhvr additive="base">
                                        <p:cTn id="100" dur="1000" fill="hold"/>
                                        <p:tgtEl>
                                          <p:spTgt spid="192"/>
                                        </p:tgtEl>
                                        <p:attrNameLst>
                                          <p:attrName>ppt_x</p:attrName>
                                        </p:attrNameLst>
                                      </p:cBhvr>
                                      <p:tavLst>
                                        <p:tav tm="0">
                                          <p:val>
                                            <p:strVal val="0-#ppt_w/2"/>
                                          </p:val>
                                        </p:tav>
                                        <p:tav tm="100000">
                                          <p:val>
                                            <p:strVal val="#ppt_x"/>
                                          </p:val>
                                        </p:tav>
                                      </p:tavLst>
                                    </p:anim>
                                    <p:anim calcmode="lin" valueType="num">
                                      <p:cBhvr additive="base">
                                        <p:cTn id="101" dur="1000" fill="hold"/>
                                        <p:tgtEl>
                                          <p:spTgt spid="192"/>
                                        </p:tgtEl>
                                        <p:attrNameLst>
                                          <p:attrName>ppt_y</p:attrName>
                                        </p:attrNameLst>
                                      </p:cBhvr>
                                      <p:tavLst>
                                        <p:tav tm="0">
                                          <p:val>
                                            <p:strVal val="#ppt_y"/>
                                          </p:val>
                                        </p:tav>
                                        <p:tav tm="100000">
                                          <p:val>
                                            <p:strVal val="#ppt_y"/>
                                          </p:val>
                                        </p:tav>
                                      </p:tavLst>
                                    </p:anim>
                                  </p:childTnLst>
                                </p:cTn>
                              </p:par>
                              <p:par>
                                <p:cTn id="102" presetID="2" presetClass="entr" presetSubtype="8" decel="100000" fill="hold" grpId="0" nodeType="withEffect">
                                  <p:stCondLst>
                                    <p:cond delay="2650"/>
                                  </p:stCondLst>
                                  <p:childTnLst>
                                    <p:set>
                                      <p:cBhvr>
                                        <p:cTn id="103" dur="1" fill="hold">
                                          <p:stCondLst>
                                            <p:cond delay="0"/>
                                          </p:stCondLst>
                                        </p:cTn>
                                        <p:tgtEl>
                                          <p:spTgt spid="203"/>
                                        </p:tgtEl>
                                        <p:attrNameLst>
                                          <p:attrName>style.visibility</p:attrName>
                                        </p:attrNameLst>
                                      </p:cBhvr>
                                      <p:to>
                                        <p:strVal val="visible"/>
                                      </p:to>
                                    </p:set>
                                    <p:anim calcmode="lin" valueType="num">
                                      <p:cBhvr additive="base">
                                        <p:cTn id="104" dur="1000" fill="hold"/>
                                        <p:tgtEl>
                                          <p:spTgt spid="203"/>
                                        </p:tgtEl>
                                        <p:attrNameLst>
                                          <p:attrName>ppt_x</p:attrName>
                                        </p:attrNameLst>
                                      </p:cBhvr>
                                      <p:tavLst>
                                        <p:tav tm="0">
                                          <p:val>
                                            <p:strVal val="0-#ppt_w/2"/>
                                          </p:val>
                                        </p:tav>
                                        <p:tav tm="100000">
                                          <p:val>
                                            <p:strVal val="#ppt_x"/>
                                          </p:val>
                                        </p:tav>
                                      </p:tavLst>
                                    </p:anim>
                                    <p:anim calcmode="lin" valueType="num">
                                      <p:cBhvr additive="base">
                                        <p:cTn id="105" dur="1000" fill="hold"/>
                                        <p:tgtEl>
                                          <p:spTgt spid="203"/>
                                        </p:tgtEl>
                                        <p:attrNameLst>
                                          <p:attrName>ppt_y</p:attrName>
                                        </p:attrNameLst>
                                      </p:cBhvr>
                                      <p:tavLst>
                                        <p:tav tm="0">
                                          <p:val>
                                            <p:strVal val="#ppt_y"/>
                                          </p:val>
                                        </p:tav>
                                        <p:tav tm="100000">
                                          <p:val>
                                            <p:strVal val="#ppt_y"/>
                                          </p:val>
                                        </p:tav>
                                      </p:tavLst>
                                    </p:anim>
                                  </p:childTnLst>
                                </p:cTn>
                              </p:par>
                              <p:par>
                                <p:cTn id="106" presetID="2" presetClass="entr" presetSubtype="8" decel="100000" fill="hold" grpId="0" nodeType="withEffect">
                                  <p:stCondLst>
                                    <p:cond delay="2600"/>
                                  </p:stCondLst>
                                  <p:childTnLst>
                                    <p:set>
                                      <p:cBhvr>
                                        <p:cTn id="107" dur="1" fill="hold">
                                          <p:stCondLst>
                                            <p:cond delay="0"/>
                                          </p:stCondLst>
                                        </p:cTn>
                                        <p:tgtEl>
                                          <p:spTgt spid="198"/>
                                        </p:tgtEl>
                                        <p:attrNameLst>
                                          <p:attrName>style.visibility</p:attrName>
                                        </p:attrNameLst>
                                      </p:cBhvr>
                                      <p:to>
                                        <p:strVal val="visible"/>
                                      </p:to>
                                    </p:set>
                                    <p:anim calcmode="lin" valueType="num">
                                      <p:cBhvr additive="base">
                                        <p:cTn id="108" dur="1000" fill="hold"/>
                                        <p:tgtEl>
                                          <p:spTgt spid="198"/>
                                        </p:tgtEl>
                                        <p:attrNameLst>
                                          <p:attrName>ppt_x</p:attrName>
                                        </p:attrNameLst>
                                      </p:cBhvr>
                                      <p:tavLst>
                                        <p:tav tm="0">
                                          <p:val>
                                            <p:strVal val="0-#ppt_w/2"/>
                                          </p:val>
                                        </p:tav>
                                        <p:tav tm="100000">
                                          <p:val>
                                            <p:strVal val="#ppt_x"/>
                                          </p:val>
                                        </p:tav>
                                      </p:tavLst>
                                    </p:anim>
                                    <p:anim calcmode="lin" valueType="num">
                                      <p:cBhvr additive="base">
                                        <p:cTn id="109" dur="1000" fill="hold"/>
                                        <p:tgtEl>
                                          <p:spTgt spid="198"/>
                                        </p:tgtEl>
                                        <p:attrNameLst>
                                          <p:attrName>ppt_y</p:attrName>
                                        </p:attrNameLst>
                                      </p:cBhvr>
                                      <p:tavLst>
                                        <p:tav tm="0">
                                          <p:val>
                                            <p:strVal val="#ppt_y"/>
                                          </p:val>
                                        </p:tav>
                                        <p:tav tm="100000">
                                          <p:val>
                                            <p:strVal val="#ppt_y"/>
                                          </p:val>
                                        </p:tav>
                                      </p:tavLst>
                                    </p:anim>
                                  </p:childTnLst>
                                </p:cTn>
                              </p:par>
                              <p:par>
                                <p:cTn id="110" presetID="22" presetClass="entr" presetSubtype="1" fill="hold" grpId="0" nodeType="withEffect">
                                  <p:stCondLst>
                                    <p:cond delay="750"/>
                                  </p:stCondLst>
                                  <p:childTnLst>
                                    <p:set>
                                      <p:cBhvr>
                                        <p:cTn id="111" dur="1" fill="hold">
                                          <p:stCondLst>
                                            <p:cond delay="0"/>
                                          </p:stCondLst>
                                        </p:cTn>
                                        <p:tgtEl>
                                          <p:spTgt spid="8"/>
                                        </p:tgtEl>
                                        <p:attrNameLst>
                                          <p:attrName>style.visibility</p:attrName>
                                        </p:attrNameLst>
                                      </p:cBhvr>
                                      <p:to>
                                        <p:strVal val="visible"/>
                                      </p:to>
                                    </p:set>
                                    <p:animEffect transition="in" filter="wipe(up)">
                                      <p:cBhvr>
                                        <p:cTn id="112" dur="500"/>
                                        <p:tgtEl>
                                          <p:spTgt spid="8"/>
                                        </p:tgtEl>
                                      </p:cBhvr>
                                    </p:animEffect>
                                  </p:childTnLst>
                                </p:cTn>
                              </p:par>
                              <p:par>
                                <p:cTn id="113" presetID="22" presetClass="entr" presetSubtype="4" fill="hold" grpId="0" nodeType="withEffect">
                                  <p:stCondLst>
                                    <p:cond delay="75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750"/>
                                        <p:tgtEl>
                                          <p:spTgt spid="14"/>
                                        </p:tgtEl>
                                      </p:cBhvr>
                                    </p:animEffect>
                                  </p:childTnLst>
                                </p:cTn>
                              </p:par>
                              <p:par>
                                <p:cTn id="116" presetID="22" presetClass="entr" presetSubtype="1" fill="hold" grpId="0" nodeType="withEffect">
                                  <p:stCondLst>
                                    <p:cond delay="1250"/>
                                  </p:stCondLst>
                                  <p:childTnLst>
                                    <p:set>
                                      <p:cBhvr>
                                        <p:cTn id="117" dur="1" fill="hold">
                                          <p:stCondLst>
                                            <p:cond delay="0"/>
                                          </p:stCondLst>
                                        </p:cTn>
                                        <p:tgtEl>
                                          <p:spTgt spid="19"/>
                                        </p:tgtEl>
                                        <p:attrNameLst>
                                          <p:attrName>style.visibility</p:attrName>
                                        </p:attrNameLst>
                                      </p:cBhvr>
                                      <p:to>
                                        <p:strVal val="visible"/>
                                      </p:to>
                                    </p:set>
                                    <p:animEffect transition="in" filter="wipe(up)">
                                      <p:cBhvr>
                                        <p:cTn id="118" dur="750"/>
                                        <p:tgtEl>
                                          <p:spTgt spid="19"/>
                                        </p:tgtEl>
                                      </p:cBhvr>
                                    </p:animEffect>
                                  </p:childTnLst>
                                </p:cTn>
                              </p:par>
                              <p:par>
                                <p:cTn id="119" presetID="22" presetClass="entr" presetSubtype="2" fill="hold" grpId="0" nodeType="withEffect">
                                  <p:stCondLst>
                                    <p:cond delay="1250"/>
                                  </p:stCondLst>
                                  <p:childTnLst>
                                    <p:set>
                                      <p:cBhvr>
                                        <p:cTn id="120" dur="1" fill="hold">
                                          <p:stCondLst>
                                            <p:cond delay="0"/>
                                          </p:stCondLst>
                                        </p:cTn>
                                        <p:tgtEl>
                                          <p:spTgt spid="6"/>
                                        </p:tgtEl>
                                        <p:attrNameLst>
                                          <p:attrName>style.visibility</p:attrName>
                                        </p:attrNameLst>
                                      </p:cBhvr>
                                      <p:to>
                                        <p:strVal val="visible"/>
                                      </p:to>
                                    </p:set>
                                    <p:animEffect transition="in" filter="wipe(right)">
                                      <p:cBhvr>
                                        <p:cTn id="121" dur="500"/>
                                        <p:tgtEl>
                                          <p:spTgt spid="6"/>
                                        </p:tgtEl>
                                      </p:cBhvr>
                                    </p:animEffect>
                                  </p:childTnLst>
                                </p:cTn>
                              </p:par>
                              <p:par>
                                <p:cTn id="122" presetID="22" presetClass="entr" presetSubtype="4" fill="hold" grpId="0" nodeType="withEffect">
                                  <p:stCondLst>
                                    <p:cond delay="1750"/>
                                  </p:stCondLst>
                                  <p:childTnLst>
                                    <p:set>
                                      <p:cBhvr>
                                        <p:cTn id="123" dur="1" fill="hold">
                                          <p:stCondLst>
                                            <p:cond delay="0"/>
                                          </p:stCondLst>
                                        </p:cTn>
                                        <p:tgtEl>
                                          <p:spTgt spid="20"/>
                                        </p:tgtEl>
                                        <p:attrNameLst>
                                          <p:attrName>style.visibility</p:attrName>
                                        </p:attrNameLst>
                                      </p:cBhvr>
                                      <p:to>
                                        <p:strVal val="visible"/>
                                      </p:to>
                                    </p:set>
                                    <p:animEffect transition="in" filter="wipe(down)">
                                      <p:cBhvr>
                                        <p:cTn id="124" dur="750"/>
                                        <p:tgtEl>
                                          <p:spTgt spid="20"/>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3"/>
                                        </p:tgtEl>
                                        <p:attrNameLst>
                                          <p:attrName>style.visibility</p:attrName>
                                        </p:attrNameLst>
                                      </p:cBhvr>
                                      <p:to>
                                        <p:strVal val="visible"/>
                                      </p:to>
                                    </p:set>
                                    <p:animEffect transition="in" filter="wipe(up)">
                                      <p:cBhvr>
                                        <p:cTn id="127" dur="500"/>
                                        <p:tgtEl>
                                          <p:spTgt spid="13"/>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28"/>
                                        </p:tgtEl>
                                        <p:attrNameLst>
                                          <p:attrName>style.visibility</p:attrName>
                                        </p:attrNameLst>
                                      </p:cBhvr>
                                      <p:to>
                                        <p:strVal val="visible"/>
                                      </p:to>
                                    </p:set>
                                    <p:animEffect transition="in" filter="wipe(down)">
                                      <p:cBhvr>
                                        <p:cTn id="130" dur="750"/>
                                        <p:tgtEl>
                                          <p:spTgt spid="128"/>
                                        </p:tgtEl>
                                      </p:cBhvr>
                                    </p:animEffect>
                                  </p:childTnLst>
                                </p:cTn>
                              </p:par>
                              <p:par>
                                <p:cTn id="131" presetID="22" presetClass="entr" presetSubtype="8" fill="hold" grpId="0" nodeType="withEffect">
                                  <p:stCondLst>
                                    <p:cond delay="1750"/>
                                  </p:stCondLst>
                                  <p:childTnLst>
                                    <p:set>
                                      <p:cBhvr>
                                        <p:cTn id="132" dur="1" fill="hold">
                                          <p:stCondLst>
                                            <p:cond delay="0"/>
                                          </p:stCondLst>
                                        </p:cTn>
                                        <p:tgtEl>
                                          <p:spTgt spid="129"/>
                                        </p:tgtEl>
                                        <p:attrNameLst>
                                          <p:attrName>style.visibility</p:attrName>
                                        </p:attrNameLst>
                                      </p:cBhvr>
                                      <p:to>
                                        <p:strVal val="visible"/>
                                      </p:to>
                                    </p:set>
                                    <p:animEffect transition="in" filter="wipe(left)">
                                      <p:cBhvr>
                                        <p:cTn id="133" dur="750"/>
                                        <p:tgtEl>
                                          <p:spTgt spid="129"/>
                                        </p:tgtEl>
                                      </p:cBhvr>
                                    </p:animEffect>
                                  </p:childTnLst>
                                </p:cTn>
                              </p:par>
                              <p:par>
                                <p:cTn id="134" presetID="22" presetClass="entr" presetSubtype="2" fill="hold" grpId="0" nodeType="withEffect">
                                  <p:stCondLst>
                                    <p:cond delay="1750"/>
                                  </p:stCondLst>
                                  <p:childTnLst>
                                    <p:set>
                                      <p:cBhvr>
                                        <p:cTn id="135" dur="1" fill="hold">
                                          <p:stCondLst>
                                            <p:cond delay="0"/>
                                          </p:stCondLst>
                                        </p:cTn>
                                        <p:tgtEl>
                                          <p:spTgt spid="130"/>
                                        </p:tgtEl>
                                        <p:attrNameLst>
                                          <p:attrName>style.visibility</p:attrName>
                                        </p:attrNameLst>
                                      </p:cBhvr>
                                      <p:to>
                                        <p:strVal val="visible"/>
                                      </p:to>
                                    </p:set>
                                    <p:animEffect transition="in" filter="wipe(right)">
                                      <p:cBhvr>
                                        <p:cTn id="136" dur="500"/>
                                        <p:tgtEl>
                                          <p:spTgt spid="130"/>
                                        </p:tgtEl>
                                      </p:cBhvr>
                                    </p:animEffect>
                                  </p:childTnLst>
                                </p:cTn>
                              </p:par>
                              <p:par>
                                <p:cTn id="137" presetID="23" presetClass="entr" presetSubtype="16" fill="hold" grpId="0" nodeType="withEffect">
                                  <p:stCondLst>
                                    <p:cond delay="1250"/>
                                  </p:stCondLst>
                                  <p:childTnLst>
                                    <p:set>
                                      <p:cBhvr>
                                        <p:cTn id="138" dur="1" fill="hold">
                                          <p:stCondLst>
                                            <p:cond delay="0"/>
                                          </p:stCondLst>
                                        </p:cTn>
                                        <p:tgtEl>
                                          <p:spTgt spid="185"/>
                                        </p:tgtEl>
                                        <p:attrNameLst>
                                          <p:attrName>style.visibility</p:attrName>
                                        </p:attrNameLst>
                                      </p:cBhvr>
                                      <p:to>
                                        <p:strVal val="visible"/>
                                      </p:to>
                                    </p:set>
                                    <p:anim calcmode="lin" valueType="num">
                                      <p:cBhvr>
                                        <p:cTn id="139" dur="500" fill="hold"/>
                                        <p:tgtEl>
                                          <p:spTgt spid="185"/>
                                        </p:tgtEl>
                                        <p:attrNameLst>
                                          <p:attrName>ppt_w</p:attrName>
                                        </p:attrNameLst>
                                      </p:cBhvr>
                                      <p:tavLst>
                                        <p:tav tm="0">
                                          <p:val>
                                            <p:fltVal val="0"/>
                                          </p:val>
                                        </p:tav>
                                        <p:tav tm="100000">
                                          <p:val>
                                            <p:strVal val="#ppt_w"/>
                                          </p:val>
                                        </p:tav>
                                      </p:tavLst>
                                    </p:anim>
                                    <p:anim calcmode="lin" valueType="num">
                                      <p:cBhvr>
                                        <p:cTn id="140" dur="500" fill="hold"/>
                                        <p:tgtEl>
                                          <p:spTgt spid="185"/>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1750"/>
                                  </p:stCondLst>
                                  <p:childTnLst>
                                    <p:animScale>
                                      <p:cBhvr>
                                        <p:cTn id="142" dur="100" fill="hold"/>
                                        <p:tgtEl>
                                          <p:spTgt spid="185"/>
                                        </p:tgtEl>
                                      </p:cBhvr>
                                      <p:by x="130000" y="130000"/>
                                    </p:animScale>
                                  </p:childTnLst>
                                </p:cTn>
                              </p:par>
                              <p:par>
                                <p:cTn id="143" presetID="23" presetClass="entr" presetSubtype="16" fill="hold" grpId="0" nodeType="withEffect">
                                  <p:stCondLst>
                                    <p:cond delay="175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250"/>
                                  </p:stCondLst>
                                  <p:childTnLst>
                                    <p:animScale>
                                      <p:cBhvr>
                                        <p:cTn id="148" dur="100" fill="hold"/>
                                        <p:tgtEl>
                                          <p:spTgt spid="71"/>
                                        </p:tgtEl>
                                      </p:cBhvr>
                                      <p:by x="130000" y="130000"/>
                                    </p:animScale>
                                  </p:childTnLst>
                                </p:cTn>
                              </p:par>
                              <p:par>
                                <p:cTn id="149" presetID="23" presetClass="entr" presetSubtype="16" fill="hold" grpId="0" nodeType="withEffect">
                                  <p:stCondLst>
                                    <p:cond delay="500"/>
                                  </p:stCondLst>
                                  <p:childTnLst>
                                    <p:set>
                                      <p:cBhvr>
                                        <p:cTn id="150" dur="1" fill="hold">
                                          <p:stCondLst>
                                            <p:cond delay="0"/>
                                          </p:stCondLst>
                                        </p:cTn>
                                        <p:tgtEl>
                                          <p:spTgt spid="43"/>
                                        </p:tgtEl>
                                        <p:attrNameLst>
                                          <p:attrName>style.visibility</p:attrName>
                                        </p:attrNameLst>
                                      </p:cBhvr>
                                      <p:to>
                                        <p:strVal val="visible"/>
                                      </p:to>
                                    </p:set>
                                    <p:anim calcmode="lin" valueType="num">
                                      <p:cBhvr>
                                        <p:cTn id="151" dur="500" fill="hold"/>
                                        <p:tgtEl>
                                          <p:spTgt spid="43"/>
                                        </p:tgtEl>
                                        <p:attrNameLst>
                                          <p:attrName>ppt_w</p:attrName>
                                        </p:attrNameLst>
                                      </p:cBhvr>
                                      <p:tavLst>
                                        <p:tav tm="0">
                                          <p:val>
                                            <p:fltVal val="0"/>
                                          </p:val>
                                        </p:tav>
                                        <p:tav tm="100000">
                                          <p:val>
                                            <p:strVal val="#ppt_w"/>
                                          </p:val>
                                        </p:tav>
                                      </p:tavLst>
                                    </p:anim>
                                    <p:anim calcmode="lin" valueType="num">
                                      <p:cBhvr>
                                        <p:cTn id="152" dur="500" fill="hold"/>
                                        <p:tgtEl>
                                          <p:spTgt spid="43"/>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1000"/>
                                  </p:stCondLst>
                                  <p:childTnLst>
                                    <p:animScale>
                                      <p:cBhvr>
                                        <p:cTn id="154" dur="100" fill="hold"/>
                                        <p:tgtEl>
                                          <p:spTgt spid="43"/>
                                        </p:tgtEl>
                                      </p:cBhvr>
                                      <p:by x="130000" y="130000"/>
                                    </p:animScale>
                                  </p:childTnLst>
                                </p:cTn>
                              </p:par>
                              <p:par>
                                <p:cTn id="155" presetID="23" presetClass="entr" presetSubtype="16"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 calcmode="lin" valueType="num">
                                      <p:cBhvr>
                                        <p:cTn id="157" dur="500" fill="hold"/>
                                        <p:tgtEl>
                                          <p:spTgt spid="55"/>
                                        </p:tgtEl>
                                        <p:attrNameLst>
                                          <p:attrName>ppt_w</p:attrName>
                                        </p:attrNameLst>
                                      </p:cBhvr>
                                      <p:tavLst>
                                        <p:tav tm="0">
                                          <p:val>
                                            <p:fltVal val="0"/>
                                          </p:val>
                                        </p:tav>
                                        <p:tav tm="100000">
                                          <p:val>
                                            <p:strVal val="#ppt_w"/>
                                          </p:val>
                                        </p:tav>
                                      </p:tavLst>
                                    </p:anim>
                                    <p:anim calcmode="lin" valueType="num">
                                      <p:cBhvr>
                                        <p:cTn id="158" dur="500" fill="hold"/>
                                        <p:tgtEl>
                                          <p:spTgt spid="55"/>
                                        </p:tgtEl>
                                        <p:attrNameLst>
                                          <p:attrName>ppt_h</p:attrName>
                                        </p:attrNameLst>
                                      </p:cBhvr>
                                      <p:tavLst>
                                        <p:tav tm="0">
                                          <p:val>
                                            <p:fltVal val="0"/>
                                          </p:val>
                                        </p:tav>
                                        <p:tav tm="100000">
                                          <p:val>
                                            <p:strVal val="#ppt_h"/>
                                          </p:val>
                                        </p:tav>
                                      </p:tavLst>
                                    </p:anim>
                                  </p:childTnLst>
                                </p:cTn>
                              </p:par>
                              <p:par>
                                <p:cTn id="159" presetID="6" presetClass="emph" presetSubtype="0" autoRev="1" fill="hold" grpId="1" nodeType="withEffect">
                                  <p:stCondLst>
                                    <p:cond delay="500"/>
                                  </p:stCondLst>
                                  <p:childTnLst>
                                    <p:animScale>
                                      <p:cBhvr>
                                        <p:cTn id="160" dur="100" fill="hold"/>
                                        <p:tgtEl>
                                          <p:spTgt spid="55"/>
                                        </p:tgtEl>
                                      </p:cBhvr>
                                      <p:by x="130000" y="130000"/>
                                    </p:animScale>
                                  </p:childTnLst>
                                </p:cTn>
                              </p:par>
                              <p:par>
                                <p:cTn id="161" presetID="23" presetClass="entr" presetSubtype="16" fill="hold" grpId="0" nodeType="withEffect">
                                  <p:stCondLst>
                                    <p:cond delay="500"/>
                                  </p:stCondLst>
                                  <p:childTnLst>
                                    <p:set>
                                      <p:cBhvr>
                                        <p:cTn id="162" dur="1" fill="hold">
                                          <p:stCondLst>
                                            <p:cond delay="0"/>
                                          </p:stCondLst>
                                        </p:cTn>
                                        <p:tgtEl>
                                          <p:spTgt spid="147"/>
                                        </p:tgtEl>
                                        <p:attrNameLst>
                                          <p:attrName>style.visibility</p:attrName>
                                        </p:attrNameLst>
                                      </p:cBhvr>
                                      <p:to>
                                        <p:strVal val="visible"/>
                                      </p:to>
                                    </p:set>
                                    <p:anim calcmode="lin" valueType="num">
                                      <p:cBhvr>
                                        <p:cTn id="163" dur="500" fill="hold"/>
                                        <p:tgtEl>
                                          <p:spTgt spid="147"/>
                                        </p:tgtEl>
                                        <p:attrNameLst>
                                          <p:attrName>ppt_w</p:attrName>
                                        </p:attrNameLst>
                                      </p:cBhvr>
                                      <p:tavLst>
                                        <p:tav tm="0">
                                          <p:val>
                                            <p:fltVal val="0"/>
                                          </p:val>
                                        </p:tav>
                                        <p:tav tm="100000">
                                          <p:val>
                                            <p:strVal val="#ppt_w"/>
                                          </p:val>
                                        </p:tav>
                                      </p:tavLst>
                                    </p:anim>
                                    <p:anim calcmode="lin" valueType="num">
                                      <p:cBhvr>
                                        <p:cTn id="164" dur="500" fill="hold"/>
                                        <p:tgtEl>
                                          <p:spTgt spid="147"/>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1000"/>
                                  </p:stCondLst>
                                  <p:childTnLst>
                                    <p:animScale>
                                      <p:cBhvr>
                                        <p:cTn id="166" dur="100" fill="hold"/>
                                        <p:tgtEl>
                                          <p:spTgt spid="147"/>
                                        </p:tgtEl>
                                      </p:cBhvr>
                                      <p:by x="130000" y="130000"/>
                                    </p:animScale>
                                  </p:childTnLst>
                                </p:cTn>
                              </p:par>
                              <p:par>
                                <p:cTn id="167" presetID="23" presetClass="entr" presetSubtype="16" fill="hold" grpId="0" nodeType="withEffect">
                                  <p:stCondLst>
                                    <p:cond delay="1750"/>
                                  </p:stCondLst>
                                  <p:childTnLst>
                                    <p:set>
                                      <p:cBhvr>
                                        <p:cTn id="168" dur="1" fill="hold">
                                          <p:stCondLst>
                                            <p:cond delay="0"/>
                                          </p:stCondLst>
                                        </p:cTn>
                                        <p:tgtEl>
                                          <p:spTgt spid="133"/>
                                        </p:tgtEl>
                                        <p:attrNameLst>
                                          <p:attrName>style.visibility</p:attrName>
                                        </p:attrNameLst>
                                      </p:cBhvr>
                                      <p:to>
                                        <p:strVal val="visible"/>
                                      </p:to>
                                    </p:set>
                                    <p:anim calcmode="lin" valueType="num">
                                      <p:cBhvr>
                                        <p:cTn id="169" dur="500" fill="hold"/>
                                        <p:tgtEl>
                                          <p:spTgt spid="133"/>
                                        </p:tgtEl>
                                        <p:attrNameLst>
                                          <p:attrName>ppt_w</p:attrName>
                                        </p:attrNameLst>
                                      </p:cBhvr>
                                      <p:tavLst>
                                        <p:tav tm="0">
                                          <p:val>
                                            <p:fltVal val="0"/>
                                          </p:val>
                                        </p:tav>
                                        <p:tav tm="100000">
                                          <p:val>
                                            <p:strVal val="#ppt_w"/>
                                          </p:val>
                                        </p:tav>
                                      </p:tavLst>
                                    </p:anim>
                                    <p:anim calcmode="lin" valueType="num">
                                      <p:cBhvr>
                                        <p:cTn id="170" dur="500" fill="hold"/>
                                        <p:tgtEl>
                                          <p:spTgt spid="133"/>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2250"/>
                                  </p:stCondLst>
                                  <p:childTnLst>
                                    <p:animScale>
                                      <p:cBhvr>
                                        <p:cTn id="172" dur="100" fill="hold"/>
                                        <p:tgtEl>
                                          <p:spTgt spid="133"/>
                                        </p:tgtEl>
                                      </p:cBhvr>
                                      <p:by x="130000" y="130000"/>
                                    </p:animScale>
                                  </p:childTnLst>
                                </p:cTn>
                              </p:par>
                              <p:par>
                                <p:cTn id="173" presetID="23" presetClass="entr" presetSubtype="16" fill="hold" grpId="0" nodeType="withEffect">
                                  <p:stCondLst>
                                    <p:cond delay="175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225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129" grpId="0" animBg="1"/>
      <p:bldP spid="8" grpId="0" animBg="1"/>
      <p:bldP spid="130" grpId="0" animBg="1"/>
      <p:bldP spid="13" grpId="0" animBg="1"/>
      <p:bldP spid="14" grpId="0" animBg="1"/>
      <p:bldP spid="128" grpId="0" animBg="1"/>
      <p:bldP spid="19" grpId="0" animBg="1"/>
      <p:bldP spid="20" grpId="0" animBg="1"/>
      <p:bldP spid="43" grpId="0" animBg="1"/>
      <p:bldP spid="43" grpId="1" animBg="1"/>
      <p:bldP spid="55" grpId="0" animBg="1"/>
      <p:bldP spid="55" grpId="1" animBg="1"/>
      <p:bldP spid="71" grpId="0" animBg="1"/>
      <p:bldP spid="71" grpId="1" animBg="1"/>
      <p:bldP spid="133" grpId="0" animBg="1"/>
      <p:bldP spid="133" grpId="1" animBg="1"/>
      <p:bldP spid="147" grpId="0" animBg="1"/>
      <p:bldP spid="147" grpId="1" animBg="1"/>
      <p:bldP spid="149" grpId="0" animBg="1"/>
      <p:bldP spid="149" grpId="1" animBg="1"/>
      <p:bldP spid="185" grpId="0" animBg="1"/>
      <p:bldP spid="185" grpId="1" animBg="1"/>
      <p:bldP spid="190"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9" y="102985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b="0" i="0">
              <a:latin typeface="Arial" panose="020B0604020202020204" pitchFamily="34" charset="0"/>
            </a:endParaRPr>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b="0" i="0">
                <a:latin typeface="Arial" panose="020B0604020202020204" pitchFamily="34" charset="0"/>
              </a:endParaRPr>
            </a:p>
          </p:txBody>
        </p:sp>
      </p:grpSp>
    </p:spTree>
    <p:extLst>
      <p:ext uri="{BB962C8B-B14F-4D97-AF65-F5344CB8AC3E}">
        <p14:creationId xmlns:p14="http://schemas.microsoft.com/office/powerpoint/2010/main" val="5989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page dots">
    <p:bg>
      <p:bgPr>
        <a:solidFill>
          <a:schemeClr val="accent1"/>
        </a:solidFill>
        <a:effectLst/>
      </p:bgPr>
    </p:bg>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CE68053-8BDE-9AE4-7B61-50D5913BB2C0}"/>
              </a:ext>
            </a:extLst>
          </p:cNvPr>
          <p:cNvGrpSpPr/>
          <p:nvPr userDrawn="1"/>
        </p:nvGrpSpPr>
        <p:grpSpPr>
          <a:xfrm rot="10800000">
            <a:off x="-3" y="3409270"/>
            <a:ext cx="12200804" cy="3448730"/>
            <a:chOff x="-3" y="1"/>
            <a:chExt cx="12200804" cy="3448730"/>
          </a:xfrm>
        </p:grpSpPr>
        <p:pic>
          <p:nvPicPr>
            <p:cNvPr id="9" name="Graphic 8">
              <a:extLst>
                <a:ext uri="{FF2B5EF4-FFF2-40B4-BE49-F238E27FC236}">
                  <a16:creationId xmlns:a16="http://schemas.microsoft.com/office/drawing/2014/main" id="{5AFB18C5-B781-C2C2-ADF7-FE0C003C7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22051"/>
            <a:stretch/>
          </p:blipFill>
          <p:spPr>
            <a:xfrm flipH="1">
              <a:off x="-3" y="1"/>
              <a:ext cx="5770059" cy="3448730"/>
            </a:xfrm>
            <a:prstGeom prst="rect">
              <a:avLst/>
            </a:prstGeom>
          </p:spPr>
        </p:pic>
        <p:pic>
          <p:nvPicPr>
            <p:cNvPr id="10" name="Graphic 9">
              <a:extLst>
                <a:ext uri="{FF2B5EF4-FFF2-40B4-BE49-F238E27FC236}">
                  <a16:creationId xmlns:a16="http://schemas.microsoft.com/office/drawing/2014/main" id="{79FC5473-33EB-DBD2-D9F3-5CDA74A71A3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30665"/>
            <a:stretch/>
          </p:blipFill>
          <p:spPr>
            <a:xfrm>
              <a:off x="5669567" y="2"/>
              <a:ext cx="6531234" cy="3067627"/>
            </a:xfrm>
            <a:prstGeom prst="rect">
              <a:avLst/>
            </a:prstGeom>
          </p:spPr>
        </p:pic>
      </p:grpSp>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en-GB"/>
              <a:t>Click the icon below </a:t>
            </a:r>
            <a:br>
              <a:rPr lang="en-GB"/>
            </a:br>
            <a:r>
              <a:rPr lang="en-GB"/>
              <a:t>to add an image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en-GB" noProof="0"/>
              <a:t>Presentation </a:t>
            </a:r>
            <a:br>
              <a:rPr lang="en-GB" noProof="0"/>
            </a:br>
            <a:r>
              <a:rPr lang="en-GB" noProof="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09E80AAE-35D1-0146-8DFB-168B51BC02C7}" type="datetime1">
              <a:rPr lang="en-US" smtClean="0"/>
              <a:t>11/13/2025</a:t>
            </a:fld>
            <a:endParaRPr lang="en-GB"/>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en-GB"/>
              <a:t>Place a subtitle here</a:t>
            </a:r>
          </a:p>
        </p:txBody>
      </p:sp>
    </p:spTree>
    <p:extLst>
      <p:ext uri="{BB962C8B-B14F-4D97-AF65-F5344CB8AC3E}">
        <p14:creationId xmlns:p14="http://schemas.microsoft.com/office/powerpoint/2010/main" val="126280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00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bg/>
                                          </p:spTgt>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1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12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page blue">
    <p:bg>
      <p:bgPr>
        <a:solidFill>
          <a:schemeClr val="accent1"/>
        </a:solidFill>
        <a:effectLst/>
      </p:bgPr>
    </p:bg>
    <p:spTree>
      <p:nvGrpSpPr>
        <p:cNvPr id="1" name=""/>
        <p:cNvGrpSpPr/>
        <p:nvPr/>
      </p:nvGrpSpPr>
      <p:grpSpPr>
        <a:xfrm>
          <a:off x="0" y="0"/>
          <a:ext cx="0" cy="0"/>
          <a:chOff x="0" y="0"/>
          <a:chExt cx="0" cy="0"/>
        </a:xfrm>
      </p:grpSpPr>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en-GB"/>
              <a:t>Click the icon below </a:t>
            </a:r>
            <a:br>
              <a:rPr lang="en-GB"/>
            </a:br>
            <a:r>
              <a:rPr lang="en-GB"/>
              <a:t>to add an image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en-GB" noProof="0"/>
              <a:t>Presentation </a:t>
            </a:r>
            <a:br>
              <a:rPr lang="en-GB" noProof="0"/>
            </a:br>
            <a:r>
              <a:rPr lang="en-GB" noProof="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4E9F1994-B3E9-5B42-A44D-CAC5F50CE61E}" type="datetime1">
              <a:rPr lang="en-US" smtClean="0"/>
              <a:t>11/13/2025</a:t>
            </a:fld>
            <a:endParaRPr lang="en-GB"/>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en-GB"/>
              <a:t>Place a subtitle here</a:t>
            </a:r>
          </a:p>
        </p:txBody>
      </p:sp>
    </p:spTree>
    <p:extLst>
      <p:ext uri="{BB962C8B-B14F-4D97-AF65-F5344CB8AC3E}">
        <p14:creationId xmlns:p14="http://schemas.microsoft.com/office/powerpoint/2010/main" val="364335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page full image">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8BABD5F6-F629-E2D1-1AED-7BDF9A56847A}"/>
              </a:ext>
            </a:extLst>
          </p:cNvPr>
          <p:cNvSpPr>
            <a:spLocks noGrp="1"/>
          </p:cNvSpPr>
          <p:nvPr>
            <p:ph type="pic" sz="quarter" idx="13" hasCustomPrompt="1"/>
          </p:nvPr>
        </p:nvSpPr>
        <p:spPr>
          <a:xfrm>
            <a:off x="0" y="-1848"/>
            <a:ext cx="12192000" cy="6859848"/>
          </a:xfrm>
          <a:custGeom>
            <a:avLst/>
            <a:gdLst>
              <a:gd name="connsiteX0" fmla="*/ 11963399 w 12192000"/>
              <a:gd name="connsiteY0" fmla="*/ 0 h 6859848"/>
              <a:gd name="connsiteX1" fmla="*/ 12192000 w 12192000"/>
              <a:gd name="connsiteY1" fmla="*/ 256 h 6859848"/>
              <a:gd name="connsiteX2" fmla="*/ 12192000 w 12192000"/>
              <a:gd name="connsiteY2" fmla="*/ 6859848 h 6859848"/>
              <a:gd name="connsiteX3" fmla="*/ 0 w 12192000"/>
              <a:gd name="connsiteY3" fmla="*/ 6859848 h 6859848"/>
              <a:gd name="connsiteX4" fmla="*/ 0 w 12192000"/>
              <a:gd name="connsiteY4" fmla="*/ 256 h 6859848"/>
              <a:gd name="connsiteX5" fmla="*/ 9799320 w 12192000"/>
              <a:gd name="connsiteY5" fmla="*/ 255 h 6859848"/>
              <a:gd name="connsiteX6" fmla="*/ 9799320 w 12192000"/>
              <a:gd name="connsiteY6" fmla="*/ 1849 h 6859848"/>
              <a:gd name="connsiteX7" fmla="*/ 11963399 w 12192000"/>
              <a:gd name="connsiteY7" fmla="*/ 1849 h 685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48">
                <a:moveTo>
                  <a:pt x="11963399" y="0"/>
                </a:moveTo>
                <a:lnTo>
                  <a:pt x="12192000" y="256"/>
                </a:lnTo>
                <a:lnTo>
                  <a:pt x="12192000" y="6859848"/>
                </a:lnTo>
                <a:lnTo>
                  <a:pt x="0" y="6859848"/>
                </a:lnTo>
                <a:lnTo>
                  <a:pt x="0" y="256"/>
                </a:lnTo>
                <a:lnTo>
                  <a:pt x="9799320" y="255"/>
                </a:lnTo>
                <a:lnTo>
                  <a:pt x="9799320" y="1849"/>
                </a:lnTo>
                <a:lnTo>
                  <a:pt x="11963399" y="1849"/>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en-GB" noProof="0"/>
              <a:t> </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257299" y="1412875"/>
            <a:ext cx="9677402" cy="1742411"/>
          </a:xfrm>
        </p:spPr>
        <p:txBody>
          <a:bodyPr anchor="b"/>
          <a:lstStyle>
            <a:lvl1pPr algn="ctr">
              <a:lnSpc>
                <a:spcPct val="80000"/>
              </a:lnSpc>
              <a:defRPr sz="6000">
                <a:solidFill>
                  <a:schemeClr val="bg1"/>
                </a:solidFill>
              </a:defRPr>
            </a:lvl1pPr>
          </a:lstStyle>
          <a:p>
            <a:r>
              <a:rPr lang="en-GB" noProof="0"/>
              <a:t>Presentation </a:t>
            </a:r>
            <a:br>
              <a:rPr lang="en-GB" noProof="0"/>
            </a:br>
            <a:r>
              <a:rPr lang="en-GB" noProof="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3411745" y="3283353"/>
            <a:ext cx="5368509" cy="395785"/>
          </a:xfrm>
        </p:spPr>
        <p:txBody>
          <a:bodyPr anchor="b"/>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3411745" y="3785271"/>
            <a:ext cx="5368508" cy="301915"/>
          </a:xfrm>
        </p:spPr>
        <p:txBody>
          <a:bodyPr/>
          <a:lstStyle>
            <a:lvl1pPr algn="ctr">
              <a:defRPr sz="1600">
                <a:solidFill>
                  <a:schemeClr val="bg1"/>
                </a:solidFill>
              </a:defRPr>
            </a:lvl1pPr>
          </a:lstStyle>
          <a:p>
            <a:fld id="{33D2FB07-2236-9B45-B2BC-AAD682D95679}" type="datetime1">
              <a:rPr lang="en-US" smtClean="0"/>
              <a:t>11/13/2025</a:t>
            </a:fld>
            <a:endParaRPr lang="en-GB"/>
          </a:p>
        </p:txBody>
      </p:sp>
      <p:sp>
        <p:nvSpPr>
          <p:cNvPr id="6" name="Tijdelijke aanduiding voor tekst 5">
            <a:extLst>
              <a:ext uri="{FF2B5EF4-FFF2-40B4-BE49-F238E27FC236}">
                <a16:creationId xmlns:a16="http://schemas.microsoft.com/office/drawing/2014/main" id="{F312E544-331C-0F21-CC9F-14019897709F}"/>
              </a:ext>
            </a:extLst>
          </p:cNvPr>
          <p:cNvSpPr>
            <a:spLocks noGrp="1"/>
          </p:cNvSpPr>
          <p:nvPr>
            <p:ph type="body" sz="quarter" idx="14" hasCustomPrompt="1"/>
          </p:nvPr>
        </p:nvSpPr>
        <p:spPr>
          <a:xfrm>
            <a:off x="5011888" y="5391011"/>
            <a:ext cx="2168223" cy="414477"/>
          </a:xfrm>
          <a:prstGeom prst="roundRect">
            <a:avLst>
              <a:gd name="adj" fmla="val 50000"/>
            </a:avLst>
          </a:prstGeom>
          <a:solidFill>
            <a:schemeClr val="accent5"/>
          </a:solidFill>
        </p:spPr>
        <p:txBody>
          <a:bodyPr wrap="none" lIns="144000" tIns="36000" rIns="144000" bIns="36000">
            <a:spAutoFit/>
          </a:bodyPr>
          <a:lstStyle>
            <a:lvl1pPr marL="0" indent="0" algn="ctr">
              <a:buNone/>
              <a:defRPr b="1">
                <a:solidFill>
                  <a:schemeClr val="accent2"/>
                </a:solidFill>
              </a:defRPr>
            </a:lvl1pPr>
          </a:lstStyle>
          <a:p>
            <a:pPr lvl="0"/>
            <a:r>
              <a:rPr lang="en-GB"/>
              <a:t>Start presentation</a:t>
            </a:r>
          </a:p>
        </p:txBody>
      </p:sp>
    </p:spTree>
    <p:extLst>
      <p:ext uri="{BB962C8B-B14F-4D97-AF65-F5344CB8AC3E}">
        <p14:creationId xmlns:p14="http://schemas.microsoft.com/office/powerpoint/2010/main" val="420377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decel="10000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4" grpId="0"/>
      <p:bldP spid="6" grpId="0" animBg="1">
        <p:tmplLst>
          <p:tmpl>
            <p:tnLst>
              <p:par>
                <p:cTn presetID="2" presetClass="entr" presetSubtype="4" decel="100000" fill="hold" nodeType="withEffect">
                  <p:stCondLst>
                    <p:cond delay="17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dot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pic>
        <p:nvPicPr>
          <p:cNvPr id="44" name="Graphic 43">
            <a:extLst>
              <a:ext uri="{FF2B5EF4-FFF2-40B4-BE49-F238E27FC236}">
                <a16:creationId xmlns:a16="http://schemas.microsoft.com/office/drawing/2014/main" id="{E268EF74-D344-B49D-A9AB-FFC03746D66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43" name="Graphic 42">
            <a:extLst>
              <a:ext uri="{FF2B5EF4-FFF2-40B4-BE49-F238E27FC236}">
                <a16:creationId xmlns:a16="http://schemas.microsoft.com/office/drawing/2014/main" id="{B9AAF223-42FD-55BD-081B-0A807B6395F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9567" y="1"/>
            <a:ext cx="6531234" cy="3971924"/>
          </a:xfrm>
          <a:prstGeom prst="rect">
            <a:avLst/>
          </a:prstGeom>
        </p:spPr>
      </p:pic>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en-GB" noProof="0"/>
              <a:t>Click the icon below </a:t>
            </a:r>
            <a:br>
              <a:rPr lang="en-GB" noProof="0"/>
            </a:br>
            <a:r>
              <a:rPr lang="en-GB" noProof="0"/>
              <a:t>to add an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en-GB" noProof="0"/>
              <a:t>Place a title here</a:t>
            </a:r>
            <a:endParaRPr lang="en-GB"/>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Tree>
    <p:extLst>
      <p:ext uri="{BB962C8B-B14F-4D97-AF65-F5344CB8AC3E}">
        <p14:creationId xmlns:p14="http://schemas.microsoft.com/office/powerpoint/2010/main" val="38811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en-GB" noProof="0"/>
              <a:t>Click the icon below </a:t>
            </a:r>
            <a:br>
              <a:rPr lang="en-GB" noProof="0"/>
            </a:br>
            <a:r>
              <a:rPr lang="en-GB" noProof="0"/>
              <a:t>to add an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en-GB" noProof="0"/>
              <a:t>Place a title here</a:t>
            </a:r>
            <a:endParaRPr lang="en-GB"/>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Tree>
    <p:extLst>
      <p:ext uri="{BB962C8B-B14F-4D97-AF65-F5344CB8AC3E}">
        <p14:creationId xmlns:p14="http://schemas.microsoft.com/office/powerpoint/2010/main" val="88040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3"/>
        </a:solidFill>
        <a:effectLst/>
      </p:bgPr>
    </p:bg>
    <p:spTree>
      <p:nvGrpSpPr>
        <p:cNvPr id="1" name=""/>
        <p:cNvGrpSpPr/>
        <p:nvPr/>
      </p:nvGrpSpPr>
      <p:grpSpPr>
        <a:xfrm>
          <a:off x="0" y="0"/>
          <a:ext cx="0" cy="0"/>
          <a:chOff x="0" y="0"/>
          <a:chExt cx="0" cy="0"/>
        </a:xfrm>
      </p:grpSpPr>
      <p:sp>
        <p:nvSpPr>
          <p:cNvPr id="122" name="Tijdelijke aanduiding voor tekst 8">
            <a:extLst>
              <a:ext uri="{FF2B5EF4-FFF2-40B4-BE49-F238E27FC236}">
                <a16:creationId xmlns:a16="http://schemas.microsoft.com/office/drawing/2014/main" id="{915615AD-52F7-9706-466E-CF3ECD7151C5}"/>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23" name="Titel 122">
            <a:extLst>
              <a:ext uri="{FF2B5EF4-FFF2-40B4-BE49-F238E27FC236}">
                <a16:creationId xmlns:a16="http://schemas.microsoft.com/office/drawing/2014/main" id="{ADDD288F-1F47-09DE-8053-359936D93962}"/>
              </a:ext>
            </a:extLst>
          </p:cNvPr>
          <p:cNvSpPr>
            <a:spLocks noGrp="1"/>
          </p:cNvSpPr>
          <p:nvPr>
            <p:ph type="title" hasCustomPrompt="1"/>
          </p:nvPr>
        </p:nvSpPr>
        <p:spPr/>
        <p:txBody>
          <a:bodyPr/>
          <a:lstStyle/>
          <a:p>
            <a:r>
              <a:rPr lang="en-GB"/>
              <a:t>Place a title here</a:t>
            </a:r>
          </a:p>
        </p:txBody>
      </p:sp>
      <p:sp>
        <p:nvSpPr>
          <p:cNvPr id="125" name="Tijdelijke aanduiding voor datum 124">
            <a:extLst>
              <a:ext uri="{FF2B5EF4-FFF2-40B4-BE49-F238E27FC236}">
                <a16:creationId xmlns:a16="http://schemas.microsoft.com/office/drawing/2014/main" id="{9BF91E09-0796-D143-BEA8-50AE4C4E748C}"/>
              </a:ext>
            </a:extLst>
          </p:cNvPr>
          <p:cNvSpPr>
            <a:spLocks noGrp="1"/>
          </p:cNvSpPr>
          <p:nvPr>
            <p:ph type="dt" sz="half" idx="15"/>
          </p:nvPr>
        </p:nvSpPr>
        <p:spPr/>
        <p:txBody>
          <a:bodyPr/>
          <a:lstStyle/>
          <a:p>
            <a:fld id="{3E7D3B96-AB1B-9A47-91A1-A50664DF6B57}" type="datetime1">
              <a:rPr lang="en-US" smtClean="0"/>
              <a:t>11/13/2025</a:t>
            </a:fld>
            <a:endParaRPr lang="en-GB"/>
          </a:p>
        </p:txBody>
      </p:sp>
      <p:sp>
        <p:nvSpPr>
          <p:cNvPr id="126" name="Tijdelijke aanduiding voor voettekst 125">
            <a:extLst>
              <a:ext uri="{FF2B5EF4-FFF2-40B4-BE49-F238E27FC236}">
                <a16:creationId xmlns:a16="http://schemas.microsoft.com/office/drawing/2014/main" id="{945383CF-2308-C6FE-2656-72D2225DE2F8}"/>
              </a:ext>
            </a:extLst>
          </p:cNvPr>
          <p:cNvSpPr>
            <a:spLocks noGrp="1"/>
          </p:cNvSpPr>
          <p:nvPr>
            <p:ph type="ftr" sz="quarter" idx="16"/>
          </p:nvPr>
        </p:nvSpPr>
        <p:spPr/>
        <p:txBody>
          <a:bodyPr/>
          <a:lstStyle/>
          <a:p>
            <a:r>
              <a:rPr lang="en-GB"/>
              <a:t>TNO Demo presentatie 2022</a:t>
            </a:r>
          </a:p>
        </p:txBody>
      </p:sp>
      <p:sp>
        <p:nvSpPr>
          <p:cNvPr id="127" name="Tijdelijke aanduiding voor dianummer 126">
            <a:extLst>
              <a:ext uri="{FF2B5EF4-FFF2-40B4-BE49-F238E27FC236}">
                <a16:creationId xmlns:a16="http://schemas.microsoft.com/office/drawing/2014/main" id="{27485487-1F01-ECE4-6915-9AF97883D77B}"/>
              </a:ext>
            </a:extLst>
          </p:cNvPr>
          <p:cNvSpPr>
            <a:spLocks noGrp="1"/>
          </p:cNvSpPr>
          <p:nvPr>
            <p:ph type="sldNum" sz="quarter" idx="17"/>
          </p:nvPr>
        </p:nvSpPr>
        <p:spPr/>
        <p:txBody>
          <a:bodyPr/>
          <a:lstStyle/>
          <a:p>
            <a:fld id="{D7B5DC5B-6873-43DB-ADC7-B15ACCE0DFDB}" type="slidenum">
              <a:rPr lang="en-GB" smtClean="0"/>
              <a:pPr/>
              <a:t>‹nr.›</a:t>
            </a:fld>
            <a:endParaRPr lang="en-GB"/>
          </a:p>
        </p:txBody>
      </p:sp>
      <p:sp>
        <p:nvSpPr>
          <p:cNvPr id="5" name="Tijdelijke aanduiding voor tekst 4">
            <a:extLst>
              <a:ext uri="{FF2B5EF4-FFF2-40B4-BE49-F238E27FC236}">
                <a16:creationId xmlns:a16="http://schemas.microsoft.com/office/drawing/2014/main" id="{79B99D79-B181-A06F-B39D-F37E799B1A6D}"/>
              </a:ext>
            </a:extLst>
          </p:cNvPr>
          <p:cNvSpPr>
            <a:spLocks noGrp="1"/>
          </p:cNvSpPr>
          <p:nvPr>
            <p:ph type="body" sz="quarter" idx="18" hasCustomPrompt="1"/>
          </p:nvPr>
        </p:nvSpPr>
        <p:spPr>
          <a:xfrm>
            <a:off x="719138" y="1412876"/>
            <a:ext cx="10752136" cy="4392612"/>
          </a:xfrm>
        </p:spPr>
        <p:txBody>
          <a:body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3" name="Tijdelijke aanduiding voor tekst 8">
            <a:extLst>
              <a:ext uri="{FF2B5EF4-FFF2-40B4-BE49-F238E27FC236}">
                <a16:creationId xmlns:a16="http://schemas.microsoft.com/office/drawing/2014/main" id="{8FFA4539-CB58-F330-56D6-E3280017F01B}"/>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178428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photo (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5B0F9BA-A474-4FD9-91F3-9510904A6A59}"/>
              </a:ext>
            </a:extLst>
          </p:cNvPr>
          <p:cNvSpPr/>
          <p:nvPr userDrawn="1"/>
        </p:nvSpPr>
        <p:spPr>
          <a:xfrm>
            <a:off x="719138" y="720000"/>
            <a:ext cx="10748098" cy="5085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7" name="Tijdelijke aanduiding voor afbeelding 16">
            <a:extLst>
              <a:ext uri="{FF2B5EF4-FFF2-40B4-BE49-F238E27FC236}">
                <a16:creationId xmlns:a16="http://schemas.microsoft.com/office/drawing/2014/main" id="{34EE03AE-CD13-42C5-B28F-9FD03DEF7A75}"/>
              </a:ext>
            </a:extLst>
          </p:cNvPr>
          <p:cNvSpPr>
            <a:spLocks noGrp="1"/>
          </p:cNvSpPr>
          <p:nvPr>
            <p:ph type="pic" sz="quarter" idx="13" hasCustomPrompt="1"/>
          </p:nvPr>
        </p:nvSpPr>
        <p:spPr>
          <a:xfrm>
            <a:off x="7753119" y="1089024"/>
            <a:ext cx="3387341" cy="4401273"/>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en-GB"/>
              <a:t>Click the icon below </a:t>
            </a:r>
            <a:br>
              <a:rPr lang="en-GB"/>
            </a:br>
            <a:r>
              <a:rPr lang="en-GB"/>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4" y="2167800"/>
            <a:ext cx="6415527" cy="332249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3F0D4CEA-CC3E-CA49-AA8D-3C96A7368B5B}"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6415527" cy="827088"/>
          </a:xfrm>
        </p:spPr>
        <p:txBody>
          <a:bodyPr/>
          <a:lstStyle>
            <a:lvl1pPr>
              <a:defRPr/>
            </a:lvl1pPr>
          </a:lstStyle>
          <a:p>
            <a:r>
              <a:rPr lang="en-GB" noProof="0"/>
              <a:t>Place a title here</a:t>
            </a:r>
            <a:br>
              <a:rPr lang="en-GB" noProof="0"/>
            </a:br>
            <a:r>
              <a:rPr lang="en-GB" noProof="0"/>
              <a:t>max 2 rows</a:t>
            </a:r>
            <a:endParaRPr lang="en-GB"/>
          </a:p>
        </p:txBody>
      </p:sp>
      <p:sp>
        <p:nvSpPr>
          <p:cNvPr id="10" name="Rechthoek 9">
            <a:extLst>
              <a:ext uri="{FF2B5EF4-FFF2-40B4-BE49-F238E27FC236}">
                <a16:creationId xmlns:a16="http://schemas.microsoft.com/office/drawing/2014/main" id="{6CFDF398-85A7-412E-8557-F6480C8CBCE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9" name="Tijdelijke aanduiding voor tekst 8">
            <a:extLst>
              <a:ext uri="{FF2B5EF4-FFF2-40B4-BE49-F238E27FC236}">
                <a16:creationId xmlns:a16="http://schemas.microsoft.com/office/drawing/2014/main" id="{0D17DF0E-F1B5-5359-D0BB-3B83FAE223C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20" name="Tijdelijke aanduiding voor tekst 8">
            <a:extLst>
              <a:ext uri="{FF2B5EF4-FFF2-40B4-BE49-F238E27FC236}">
                <a16:creationId xmlns:a16="http://schemas.microsoft.com/office/drawing/2014/main" id="{E4CFDDD8-EAAF-5386-D0AE-B912C4217A1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101351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photo (M)">
    <p:spTree>
      <p:nvGrpSpPr>
        <p:cNvPr id="1" name=""/>
        <p:cNvGrpSpPr/>
        <p:nvPr/>
      </p:nvGrpSpPr>
      <p:grpSpPr>
        <a:xfrm>
          <a:off x="0" y="0"/>
          <a:ext cx="0" cy="0"/>
          <a:chOff x="0" y="0"/>
          <a:chExt cx="0" cy="0"/>
        </a:xfrm>
      </p:grpSpPr>
      <p:sp>
        <p:nvSpPr>
          <p:cNvPr id="24" name="Rechthoekige driehoek 23">
            <a:extLst>
              <a:ext uri="{FF2B5EF4-FFF2-40B4-BE49-F238E27FC236}">
                <a16:creationId xmlns:a16="http://schemas.microsoft.com/office/drawing/2014/main" id="{FC5A4C23-CAC5-31CB-4032-7B65637D2091}"/>
              </a:ext>
            </a:extLst>
          </p:cNvPr>
          <p:cNvSpPr/>
          <p:nvPr userDrawn="1"/>
        </p:nvSpPr>
        <p:spPr>
          <a:xfrm>
            <a:off x="9867618" y="721519"/>
            <a:ext cx="1598893" cy="16002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13374" cy="5081588"/>
          </a:xfrm>
          <a:custGeom>
            <a:avLst/>
            <a:gdLst>
              <a:gd name="connsiteX0" fmla="*/ 0 w 5408612"/>
              <a:gd name="connsiteY0" fmla="*/ 0 h 5081588"/>
              <a:gd name="connsiteX1" fmla="*/ 3806825 w 5408612"/>
              <a:gd name="connsiteY1" fmla="*/ 0 h 5081588"/>
              <a:gd name="connsiteX2" fmla="*/ 3806825 w 5408612"/>
              <a:gd name="connsiteY2" fmla="*/ 1600200 h 5081588"/>
              <a:gd name="connsiteX3" fmla="*/ 5408612 w 5408612"/>
              <a:gd name="connsiteY3" fmla="*/ 1600200 h 5081588"/>
              <a:gd name="connsiteX4" fmla="*/ 5408612 w 5408612"/>
              <a:gd name="connsiteY4" fmla="*/ 5081588 h 5081588"/>
              <a:gd name="connsiteX5" fmla="*/ 0 w 5408612"/>
              <a:gd name="connsiteY5" fmla="*/ 5081588 h 508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5081588">
                <a:moveTo>
                  <a:pt x="0" y="0"/>
                </a:moveTo>
                <a:lnTo>
                  <a:pt x="3806825" y="0"/>
                </a:lnTo>
                <a:lnTo>
                  <a:pt x="3806825" y="1600200"/>
                </a:lnTo>
                <a:lnTo>
                  <a:pt x="5408612" y="1600200"/>
                </a:lnTo>
                <a:lnTo>
                  <a:pt x="5408612" y="5081588"/>
                </a:lnTo>
                <a:lnTo>
                  <a:pt x="0" y="5081588"/>
                </a:lnTo>
                <a:close/>
              </a:path>
            </a:pathLst>
          </a:cu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F2E7D3F2-1567-7E46-AF0C-819F79B86CF2}"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en-GB" noProof="0"/>
              <a:t>Place a title here</a:t>
            </a:r>
            <a:br>
              <a:rPr lang="en-GB" noProof="0"/>
            </a:br>
            <a:r>
              <a:rPr lang="en-GB" noProof="0"/>
              <a:t>max 2 rows</a:t>
            </a:r>
            <a:endParaRPr lang="en-GB"/>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66060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p15:clr>
            <a:srgbClr val="FBAE40"/>
          </p15:clr>
        </p15:guide>
        <p15:guide id="2" orient="horz" pos="1366">
          <p15:clr>
            <a:srgbClr val="5ACBF0"/>
          </p15:clr>
        </p15:guide>
        <p15:guide id="3" orient="horz" pos="1207">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a:latin typeface="Arial" panose="020B0604020202020204" pitchFamily="34" charset="0"/>
              </a:rPr>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nl-NL" b="0" i="0">
                <a:latin typeface="Arial" panose="020B0604020202020204" pitchFamily="34"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3793"/>
            <a:ext cx="1061188" cy="22159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Intro Health</a:t>
            </a:r>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a:latin typeface="Arial" panose="020B0604020202020204" pitchFamily="34" charset="0"/>
              </a:rPr>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b="0" i="0">
                <a:latin typeface="Arial" panose="020B0604020202020204" pitchFamily="34" charset="0"/>
              </a:rPr>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nl-NL" b="0" i="0">
                <a:latin typeface="Arial" panose="020B0604020202020204" pitchFamily="34" charset="0"/>
              </a:endParaRPr>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Tree>
    <p:extLst>
      <p:ext uri="{BB962C8B-B14F-4D97-AF65-F5344CB8AC3E}">
        <p14:creationId xmlns:p14="http://schemas.microsoft.com/office/powerpoint/2010/main" val="23683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500" fill="hold"/>
                                        <p:tgtEl>
                                          <p:spTgt spid="163"/>
                                        </p:tgtEl>
                                        <p:attrNameLst>
                                          <p:attrName>ppt_w</p:attrName>
                                        </p:attrNameLst>
                                      </p:cBhvr>
                                      <p:tavLst>
                                        <p:tav tm="0">
                                          <p:val>
                                            <p:fltVal val="0"/>
                                          </p:val>
                                        </p:tav>
                                        <p:tav tm="100000">
                                          <p:val>
                                            <p:strVal val="#ppt_w"/>
                                          </p:val>
                                        </p:tav>
                                      </p:tavLst>
                                    </p:anim>
                                    <p:anim calcmode="lin" valueType="num">
                                      <p:cBhvr>
                                        <p:cTn id="8" dur="500" fill="hold"/>
                                        <p:tgtEl>
                                          <p:spTgt spid="163"/>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63"/>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p:cTn id="19" dur="500" fill="hold"/>
                                        <p:tgtEl>
                                          <p:spTgt spid="176"/>
                                        </p:tgtEl>
                                        <p:attrNameLst>
                                          <p:attrName>ppt_w</p:attrName>
                                        </p:attrNameLst>
                                      </p:cBhvr>
                                      <p:tavLst>
                                        <p:tav tm="0">
                                          <p:val>
                                            <p:fltVal val="0"/>
                                          </p:val>
                                        </p:tav>
                                        <p:tav tm="100000">
                                          <p:val>
                                            <p:strVal val="#ppt_w"/>
                                          </p:val>
                                        </p:tav>
                                      </p:tavLst>
                                    </p:anim>
                                    <p:anim calcmode="lin" valueType="num">
                                      <p:cBhvr>
                                        <p:cTn id="20" dur="500" fill="hold"/>
                                        <p:tgtEl>
                                          <p:spTgt spid="1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76"/>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50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000"/>
                                  </p:stCondLst>
                                  <p:childTnLst>
                                    <p:animScale>
                                      <p:cBhvr>
                                        <p:cTn id="40" dur="100" fill="hold"/>
                                        <p:tgtEl>
                                          <p:spTgt spid="160"/>
                                        </p:tgtEl>
                                      </p:cBhvr>
                                      <p:by x="130000" y="130000"/>
                                    </p:animScale>
                                  </p:childTnLst>
                                </p:cTn>
                              </p:par>
                              <p:par>
                                <p:cTn id="41" presetID="23" presetClass="entr" presetSubtype="16" fill="hold" nodeType="withEffect">
                                  <p:stCondLst>
                                    <p:cond delay="1000"/>
                                  </p:stCondLst>
                                  <p:childTnLst>
                                    <p:set>
                                      <p:cBhvr>
                                        <p:cTn id="42" dur="1" fill="hold">
                                          <p:stCondLst>
                                            <p:cond delay="0"/>
                                          </p:stCondLst>
                                        </p:cTn>
                                        <p:tgtEl>
                                          <p:spTgt spid="165"/>
                                        </p:tgtEl>
                                        <p:attrNameLst>
                                          <p:attrName>style.visibility</p:attrName>
                                        </p:attrNameLst>
                                      </p:cBhvr>
                                      <p:to>
                                        <p:strVal val="visible"/>
                                      </p:to>
                                    </p:set>
                                    <p:anim calcmode="lin" valueType="num">
                                      <p:cBhvr>
                                        <p:cTn id="43" dur="500" fill="hold"/>
                                        <p:tgtEl>
                                          <p:spTgt spid="165"/>
                                        </p:tgtEl>
                                        <p:attrNameLst>
                                          <p:attrName>ppt_w</p:attrName>
                                        </p:attrNameLst>
                                      </p:cBhvr>
                                      <p:tavLst>
                                        <p:tav tm="0">
                                          <p:val>
                                            <p:fltVal val="0"/>
                                          </p:val>
                                        </p:tav>
                                        <p:tav tm="100000">
                                          <p:val>
                                            <p:strVal val="#ppt_w"/>
                                          </p:val>
                                        </p:tav>
                                      </p:tavLst>
                                    </p:anim>
                                    <p:anim calcmode="lin" valueType="num">
                                      <p:cBhvr>
                                        <p:cTn id="44" dur="500" fill="hold"/>
                                        <p:tgtEl>
                                          <p:spTgt spid="16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500"/>
                                  </p:stCondLst>
                                  <p:childTnLst>
                                    <p:animScale>
                                      <p:cBhvr>
                                        <p:cTn id="46" dur="100" fill="hold"/>
                                        <p:tgtEl>
                                          <p:spTgt spid="16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75"/>
                                        </p:tgtEl>
                                        <p:attrNameLst>
                                          <p:attrName>style.visibility</p:attrName>
                                        </p:attrNameLst>
                                      </p:cBhvr>
                                      <p:to>
                                        <p:strVal val="visible"/>
                                      </p:to>
                                    </p:set>
                                    <p:anim calcmode="lin" valueType="num">
                                      <p:cBhvr>
                                        <p:cTn id="49" dur="500" fill="hold"/>
                                        <p:tgtEl>
                                          <p:spTgt spid="175"/>
                                        </p:tgtEl>
                                        <p:attrNameLst>
                                          <p:attrName>ppt_w</p:attrName>
                                        </p:attrNameLst>
                                      </p:cBhvr>
                                      <p:tavLst>
                                        <p:tav tm="0">
                                          <p:val>
                                            <p:fltVal val="0"/>
                                          </p:val>
                                        </p:tav>
                                        <p:tav tm="100000">
                                          <p:val>
                                            <p:strVal val="#ppt_w"/>
                                          </p:val>
                                        </p:tav>
                                      </p:tavLst>
                                    </p:anim>
                                    <p:anim calcmode="lin" valueType="num">
                                      <p:cBhvr>
                                        <p:cTn id="50" dur="500" fill="hold"/>
                                        <p:tgtEl>
                                          <p:spTgt spid="17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7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62"/>
                                        </p:tgtEl>
                                        <p:attrNameLst>
                                          <p:attrName>style.visibility</p:attrName>
                                        </p:attrNameLst>
                                      </p:cBhvr>
                                      <p:to>
                                        <p:strVal val="visible"/>
                                      </p:to>
                                    </p:set>
                                    <p:anim calcmode="lin" valueType="num">
                                      <p:cBhvr>
                                        <p:cTn id="55" dur="500" fill="hold"/>
                                        <p:tgtEl>
                                          <p:spTgt spid="162"/>
                                        </p:tgtEl>
                                        <p:attrNameLst>
                                          <p:attrName>ppt_w</p:attrName>
                                        </p:attrNameLst>
                                      </p:cBhvr>
                                      <p:tavLst>
                                        <p:tav tm="0">
                                          <p:val>
                                            <p:fltVal val="0"/>
                                          </p:val>
                                        </p:tav>
                                        <p:tav tm="100000">
                                          <p:val>
                                            <p:strVal val="#ppt_w"/>
                                          </p:val>
                                        </p:tav>
                                      </p:tavLst>
                                    </p:anim>
                                    <p:anim calcmode="lin" valueType="num">
                                      <p:cBhvr>
                                        <p:cTn id="56" dur="500" fill="hold"/>
                                        <p:tgtEl>
                                          <p:spTgt spid="162"/>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62"/>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1"/>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78"/>
                                        </p:tgtEl>
                                        <p:attrNameLst>
                                          <p:attrName>style.visibility</p:attrName>
                                        </p:attrNameLst>
                                      </p:cBhvr>
                                      <p:to>
                                        <p:strVal val="visible"/>
                                      </p:to>
                                    </p:set>
                                    <p:anim calcmode="lin" valueType="num">
                                      <p:cBhvr>
                                        <p:cTn id="67" dur="500" fill="hold"/>
                                        <p:tgtEl>
                                          <p:spTgt spid="178"/>
                                        </p:tgtEl>
                                        <p:attrNameLst>
                                          <p:attrName>ppt_w</p:attrName>
                                        </p:attrNameLst>
                                      </p:cBhvr>
                                      <p:tavLst>
                                        <p:tav tm="0">
                                          <p:val>
                                            <p:fltVal val="0"/>
                                          </p:val>
                                        </p:tav>
                                        <p:tav tm="100000">
                                          <p:val>
                                            <p:strVal val="#ppt_w"/>
                                          </p:val>
                                        </p:tav>
                                      </p:tavLst>
                                    </p:anim>
                                    <p:anim calcmode="lin" valueType="num">
                                      <p:cBhvr>
                                        <p:cTn id="68" dur="500" fill="hold"/>
                                        <p:tgtEl>
                                          <p:spTgt spid="178"/>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78"/>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74"/>
                                        </p:tgtEl>
                                        <p:attrNameLst>
                                          <p:attrName>style.visibility</p:attrName>
                                        </p:attrNameLst>
                                      </p:cBhvr>
                                      <p:to>
                                        <p:strVal val="visible"/>
                                      </p:to>
                                    </p:set>
                                    <p:anim calcmode="lin" valueType="num">
                                      <p:cBhvr>
                                        <p:cTn id="73" dur="500" fill="hold"/>
                                        <p:tgtEl>
                                          <p:spTgt spid="174"/>
                                        </p:tgtEl>
                                        <p:attrNameLst>
                                          <p:attrName>ppt_w</p:attrName>
                                        </p:attrNameLst>
                                      </p:cBhvr>
                                      <p:tavLst>
                                        <p:tav tm="0">
                                          <p:val>
                                            <p:fltVal val="0"/>
                                          </p:val>
                                        </p:tav>
                                        <p:tav tm="100000">
                                          <p:val>
                                            <p:strVal val="#ppt_w"/>
                                          </p:val>
                                        </p:tav>
                                      </p:tavLst>
                                    </p:anim>
                                    <p:anim calcmode="lin" valueType="num">
                                      <p:cBhvr>
                                        <p:cTn id="74" dur="500" fill="hold"/>
                                        <p:tgtEl>
                                          <p:spTgt spid="174"/>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74"/>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200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50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2" presetClass="entr" presetSubtype="1" fill="hold" grpId="0" nodeType="withEffect">
                                  <p:stCondLst>
                                    <p:cond delay="0"/>
                                  </p:stCondLst>
                                  <p:childTnLst>
                                    <p:set>
                                      <p:cBhvr>
                                        <p:cTn id="129" dur="1" fill="hold">
                                          <p:stCondLst>
                                            <p:cond delay="0"/>
                                          </p:stCondLst>
                                        </p:cTn>
                                        <p:tgtEl>
                                          <p:spTgt spid="86">
                                            <p:bg/>
                                          </p:spTgt>
                                        </p:tgtEl>
                                        <p:attrNameLst>
                                          <p:attrName>style.visibility</p:attrName>
                                        </p:attrNameLst>
                                      </p:cBhvr>
                                      <p:to>
                                        <p:strVal val="visible"/>
                                      </p:to>
                                    </p:set>
                                    <p:animEffect transition="in" filter="wipe(up)">
                                      <p:cBhvr>
                                        <p:cTn id="130" dur="1000"/>
                                        <p:tgtEl>
                                          <p:spTgt spid="86">
                                            <p:bg/>
                                          </p:spTgt>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86">
                                            <p:txEl>
                                              <p:pRg st="0" end="0"/>
                                            </p:txEl>
                                          </p:spTgt>
                                        </p:tgtEl>
                                        <p:attrNameLst>
                                          <p:attrName>style.visibility</p:attrName>
                                        </p:attrNameLst>
                                      </p:cBhvr>
                                      <p:to>
                                        <p:strVal val="visible"/>
                                      </p:to>
                                    </p:set>
                                    <p:animEffect transition="in" filter="wipe(up)">
                                      <p:cBhvr>
                                        <p:cTn id="133" dur="1000"/>
                                        <p:tgtEl>
                                          <p:spTgt spid="86">
                                            <p:txEl>
                                              <p:pRg st="0" end="0"/>
                                            </p:txEl>
                                          </p:spTgt>
                                        </p:tgtEl>
                                      </p:cBhvr>
                                    </p:animEffect>
                                  </p:childTnLst>
                                </p:cTn>
                              </p:par>
                              <p:par>
                                <p:cTn id="134" presetID="22" presetClass="entr" presetSubtype="1" fill="hold" grpId="0" nodeType="withEffect">
                                  <p:stCondLst>
                                    <p:cond delay="250"/>
                                  </p:stCondLst>
                                  <p:childTnLst>
                                    <p:set>
                                      <p:cBhvr>
                                        <p:cTn id="135" dur="1" fill="hold">
                                          <p:stCondLst>
                                            <p:cond delay="0"/>
                                          </p:stCondLst>
                                        </p:cTn>
                                        <p:tgtEl>
                                          <p:spTgt spid="87">
                                            <p:bg/>
                                          </p:spTgt>
                                        </p:tgtEl>
                                        <p:attrNameLst>
                                          <p:attrName>style.visibility</p:attrName>
                                        </p:attrNameLst>
                                      </p:cBhvr>
                                      <p:to>
                                        <p:strVal val="visible"/>
                                      </p:to>
                                    </p:set>
                                    <p:animEffect transition="in" filter="wipe(up)">
                                      <p:cBhvr>
                                        <p:cTn id="136" dur="1000"/>
                                        <p:tgtEl>
                                          <p:spTgt spid="87">
                                            <p:bg/>
                                          </p:spTgt>
                                        </p:tgtEl>
                                      </p:cBhvr>
                                    </p:animEffect>
                                  </p:childTnLst>
                                </p:cTn>
                              </p:par>
                              <p:par>
                                <p:cTn id="137" presetID="22" presetClass="entr" presetSubtype="1" fill="hold" grpId="0" nodeType="withEffect">
                                  <p:stCondLst>
                                    <p:cond delay="250"/>
                                  </p:stCondLst>
                                  <p:childTnLst>
                                    <p:set>
                                      <p:cBhvr>
                                        <p:cTn id="138" dur="1" fill="hold">
                                          <p:stCondLst>
                                            <p:cond delay="0"/>
                                          </p:stCondLst>
                                        </p:cTn>
                                        <p:tgtEl>
                                          <p:spTgt spid="87">
                                            <p:txEl>
                                              <p:pRg st="0" end="0"/>
                                            </p:txEl>
                                          </p:spTgt>
                                        </p:tgtEl>
                                        <p:attrNameLst>
                                          <p:attrName>style.visibility</p:attrName>
                                        </p:attrNameLst>
                                      </p:cBhvr>
                                      <p:to>
                                        <p:strVal val="visible"/>
                                      </p:to>
                                    </p:set>
                                    <p:animEffect transition="in" filter="wipe(up)">
                                      <p:cBhvr>
                                        <p:cTn id="139" dur="1000"/>
                                        <p:tgtEl>
                                          <p:spTgt spid="87">
                                            <p:txEl>
                                              <p:pRg st="0" end="0"/>
                                            </p:txEl>
                                          </p:spTgt>
                                        </p:tgtEl>
                                      </p:cBhvr>
                                    </p:animEffect>
                                  </p:childTnLst>
                                </p:cTn>
                              </p:par>
                              <p:par>
                                <p:cTn id="140" presetID="22" presetClass="entr" presetSubtype="4" fill="hold" grpId="0" nodeType="withEffect">
                                  <p:stCondLst>
                                    <p:cond delay="500"/>
                                  </p:stCondLst>
                                  <p:childTnLst>
                                    <p:set>
                                      <p:cBhvr>
                                        <p:cTn id="141" dur="1" fill="hold">
                                          <p:stCondLst>
                                            <p:cond delay="0"/>
                                          </p:stCondLst>
                                        </p:cTn>
                                        <p:tgtEl>
                                          <p:spTgt spid="88">
                                            <p:bg/>
                                          </p:spTgt>
                                        </p:tgtEl>
                                        <p:attrNameLst>
                                          <p:attrName>style.visibility</p:attrName>
                                        </p:attrNameLst>
                                      </p:cBhvr>
                                      <p:to>
                                        <p:strVal val="visible"/>
                                      </p:to>
                                    </p:set>
                                    <p:animEffect transition="in" filter="wipe(down)">
                                      <p:cBhvr>
                                        <p:cTn id="142" dur="1000"/>
                                        <p:tgtEl>
                                          <p:spTgt spid="88">
                                            <p:bg/>
                                          </p:spTgt>
                                        </p:tgtEl>
                                      </p:cBhvr>
                                    </p:animEffect>
                                  </p:childTnLst>
                                </p:cTn>
                              </p:par>
                              <p:par>
                                <p:cTn id="143" presetID="22" presetClass="entr" presetSubtype="4" fill="hold" grpId="0" nodeType="withEffect">
                                  <p:stCondLst>
                                    <p:cond delay="500"/>
                                  </p:stCondLst>
                                  <p:childTnLst>
                                    <p:set>
                                      <p:cBhvr>
                                        <p:cTn id="144" dur="1" fill="hold">
                                          <p:stCondLst>
                                            <p:cond delay="0"/>
                                          </p:stCondLst>
                                        </p:cTn>
                                        <p:tgtEl>
                                          <p:spTgt spid="88">
                                            <p:txEl>
                                              <p:pRg st="0" end="0"/>
                                            </p:txEl>
                                          </p:spTgt>
                                        </p:tgtEl>
                                        <p:attrNameLst>
                                          <p:attrName>style.visibility</p:attrName>
                                        </p:attrNameLst>
                                      </p:cBhvr>
                                      <p:to>
                                        <p:strVal val="visible"/>
                                      </p:to>
                                    </p:set>
                                    <p:animEffect transition="in" filter="wipe(down)">
                                      <p:cBhvr>
                                        <p:cTn id="145" dur="1000"/>
                                        <p:tgtEl>
                                          <p:spTgt spid="88">
                                            <p:txEl>
                                              <p:pRg st="0" end="0"/>
                                            </p:txEl>
                                          </p:spTgt>
                                        </p:tgtEl>
                                      </p:cBhvr>
                                    </p:animEffect>
                                  </p:childTnLst>
                                </p:cTn>
                              </p:par>
                              <p:par>
                                <p:cTn id="146" presetID="23" presetClass="entr" presetSubtype="16" fill="hold" nodeType="withEffect">
                                  <p:stCondLst>
                                    <p:cond delay="500"/>
                                  </p:stCondLst>
                                  <p:childTnLst>
                                    <p:set>
                                      <p:cBhvr>
                                        <p:cTn id="147" dur="1" fill="hold">
                                          <p:stCondLst>
                                            <p:cond delay="0"/>
                                          </p:stCondLst>
                                        </p:cTn>
                                        <p:tgtEl>
                                          <p:spTgt spid="91"/>
                                        </p:tgtEl>
                                        <p:attrNameLst>
                                          <p:attrName>style.visibility</p:attrName>
                                        </p:attrNameLst>
                                      </p:cBhvr>
                                      <p:to>
                                        <p:strVal val="visible"/>
                                      </p:to>
                                    </p:set>
                                    <p:anim calcmode="lin" valueType="num">
                                      <p:cBhvr>
                                        <p:cTn id="148" dur="500" fill="hold"/>
                                        <p:tgtEl>
                                          <p:spTgt spid="91"/>
                                        </p:tgtEl>
                                        <p:attrNameLst>
                                          <p:attrName>ppt_w</p:attrName>
                                        </p:attrNameLst>
                                      </p:cBhvr>
                                      <p:tavLst>
                                        <p:tav tm="0">
                                          <p:val>
                                            <p:fltVal val="0"/>
                                          </p:val>
                                        </p:tav>
                                        <p:tav tm="100000">
                                          <p:val>
                                            <p:strVal val="#ppt_w"/>
                                          </p:val>
                                        </p:tav>
                                      </p:tavLst>
                                    </p:anim>
                                    <p:anim calcmode="lin" valueType="num">
                                      <p:cBhvr>
                                        <p:cTn id="149" dur="500" fill="hold"/>
                                        <p:tgtEl>
                                          <p:spTgt spid="91"/>
                                        </p:tgtEl>
                                        <p:attrNameLst>
                                          <p:attrName>ppt_h</p:attrName>
                                        </p:attrNameLst>
                                      </p:cBhvr>
                                      <p:tavLst>
                                        <p:tav tm="0">
                                          <p:val>
                                            <p:fltVal val="0"/>
                                          </p:val>
                                        </p:tav>
                                        <p:tav tm="100000">
                                          <p:val>
                                            <p:strVal val="#ppt_h"/>
                                          </p:val>
                                        </p:tav>
                                      </p:tavLst>
                                    </p:anim>
                                  </p:childTnLst>
                                </p:cTn>
                              </p:par>
                              <p:par>
                                <p:cTn id="150" presetID="6" presetClass="emph" presetSubtype="0" autoRev="1" fill="hold" nodeType="withEffect">
                                  <p:stCondLst>
                                    <p:cond delay="1000"/>
                                  </p:stCondLst>
                                  <p:childTnLst>
                                    <p:animScale>
                                      <p:cBhvr>
                                        <p:cTn id="151" dur="100" fill="hold"/>
                                        <p:tgtEl>
                                          <p:spTgt spid="91"/>
                                        </p:tgtEl>
                                      </p:cBhvr>
                                      <p:by x="130000" y="130000"/>
                                    </p:animScale>
                                  </p:childTnLst>
                                </p:cTn>
                              </p:par>
                              <p:par>
                                <p:cTn id="152" presetID="23" presetClass="entr" presetSubtype="16" fill="hold" grpId="0" nodeType="withEffect">
                                  <p:stCondLst>
                                    <p:cond delay="1500"/>
                                  </p:stCondLst>
                                  <p:childTnLst>
                                    <p:set>
                                      <p:cBhvr>
                                        <p:cTn id="153" dur="1" fill="hold">
                                          <p:stCondLst>
                                            <p:cond delay="0"/>
                                          </p:stCondLst>
                                        </p:cTn>
                                        <p:tgtEl>
                                          <p:spTgt spid="45"/>
                                        </p:tgtEl>
                                        <p:attrNameLst>
                                          <p:attrName>style.visibility</p:attrName>
                                        </p:attrNameLst>
                                      </p:cBhvr>
                                      <p:to>
                                        <p:strVal val="visible"/>
                                      </p:to>
                                    </p:set>
                                    <p:anim calcmode="lin" valueType="num">
                                      <p:cBhvr>
                                        <p:cTn id="154" dur="500" fill="hold"/>
                                        <p:tgtEl>
                                          <p:spTgt spid="45"/>
                                        </p:tgtEl>
                                        <p:attrNameLst>
                                          <p:attrName>ppt_w</p:attrName>
                                        </p:attrNameLst>
                                      </p:cBhvr>
                                      <p:tavLst>
                                        <p:tav tm="0">
                                          <p:val>
                                            <p:fltVal val="0"/>
                                          </p:val>
                                        </p:tav>
                                        <p:tav tm="100000">
                                          <p:val>
                                            <p:strVal val="#ppt_w"/>
                                          </p:val>
                                        </p:tav>
                                      </p:tavLst>
                                    </p:anim>
                                    <p:anim calcmode="lin" valueType="num">
                                      <p:cBhvr>
                                        <p:cTn id="155" dur="500" fill="hold"/>
                                        <p:tgtEl>
                                          <p:spTgt spid="45"/>
                                        </p:tgtEl>
                                        <p:attrNameLst>
                                          <p:attrName>ppt_h</p:attrName>
                                        </p:attrNameLst>
                                      </p:cBhvr>
                                      <p:tavLst>
                                        <p:tav tm="0">
                                          <p:val>
                                            <p:fltVal val="0"/>
                                          </p:val>
                                        </p:tav>
                                        <p:tav tm="100000">
                                          <p:val>
                                            <p:strVal val="#ppt_h"/>
                                          </p:val>
                                        </p:tav>
                                      </p:tavLst>
                                    </p:anim>
                                  </p:childTnLst>
                                </p:cTn>
                              </p:par>
                              <p:par>
                                <p:cTn id="156" presetID="6" presetClass="emph" presetSubtype="0" autoRev="1" fill="hold" grpId="1" nodeType="withEffect">
                                  <p:stCondLst>
                                    <p:cond delay="2000"/>
                                  </p:stCondLst>
                                  <p:childTnLst>
                                    <p:animScale>
                                      <p:cBhvr>
                                        <p:cTn id="157" dur="100" fill="hold"/>
                                        <p:tgtEl>
                                          <p:spTgt spid="45"/>
                                        </p:tgtEl>
                                      </p:cBhvr>
                                      <p:by x="130000" y="130000"/>
                                    </p:animScale>
                                  </p:childTnLst>
                                </p:cTn>
                              </p:par>
                              <p:par>
                                <p:cTn id="158" presetID="23" presetClass="entr" presetSubtype="16" fill="hold" grpId="0" nodeType="withEffect">
                                  <p:stCondLst>
                                    <p:cond delay="500"/>
                                  </p:stCondLst>
                                  <p:childTnLst>
                                    <p:set>
                                      <p:cBhvr>
                                        <p:cTn id="159" dur="1" fill="hold">
                                          <p:stCondLst>
                                            <p:cond delay="0"/>
                                          </p:stCondLst>
                                        </p:cTn>
                                        <p:tgtEl>
                                          <p:spTgt spid="43"/>
                                        </p:tgtEl>
                                        <p:attrNameLst>
                                          <p:attrName>style.visibility</p:attrName>
                                        </p:attrNameLst>
                                      </p:cBhvr>
                                      <p:to>
                                        <p:strVal val="visible"/>
                                      </p:to>
                                    </p:set>
                                    <p:anim calcmode="lin" valueType="num">
                                      <p:cBhvr>
                                        <p:cTn id="160" dur="500" fill="hold"/>
                                        <p:tgtEl>
                                          <p:spTgt spid="43"/>
                                        </p:tgtEl>
                                        <p:attrNameLst>
                                          <p:attrName>ppt_w</p:attrName>
                                        </p:attrNameLst>
                                      </p:cBhvr>
                                      <p:tavLst>
                                        <p:tav tm="0">
                                          <p:val>
                                            <p:fltVal val="0"/>
                                          </p:val>
                                        </p:tav>
                                        <p:tav tm="100000">
                                          <p:val>
                                            <p:strVal val="#ppt_w"/>
                                          </p:val>
                                        </p:tav>
                                      </p:tavLst>
                                    </p:anim>
                                    <p:anim calcmode="lin" valueType="num">
                                      <p:cBhvr>
                                        <p:cTn id="161" dur="500" fill="hold"/>
                                        <p:tgtEl>
                                          <p:spTgt spid="43"/>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1000"/>
                                  </p:stCondLst>
                                  <p:childTnLst>
                                    <p:animScale>
                                      <p:cBhvr>
                                        <p:cTn id="163" dur="100" fill="hold"/>
                                        <p:tgtEl>
                                          <p:spTgt spid="43"/>
                                        </p:tgtEl>
                                      </p:cBhvr>
                                      <p:by x="130000" y="130000"/>
                                    </p:animScale>
                                  </p:childTnLst>
                                </p:cTn>
                              </p:par>
                              <p:par>
                                <p:cTn id="164" presetID="23" presetClass="entr" presetSubtype="16" fill="hold" grpId="0" nodeType="withEffect">
                                  <p:stCondLst>
                                    <p:cond delay="750"/>
                                  </p:stCondLst>
                                  <p:childTnLst>
                                    <p:set>
                                      <p:cBhvr>
                                        <p:cTn id="165" dur="1" fill="hold">
                                          <p:stCondLst>
                                            <p:cond delay="0"/>
                                          </p:stCondLst>
                                        </p:cTn>
                                        <p:tgtEl>
                                          <p:spTgt spid="147"/>
                                        </p:tgtEl>
                                        <p:attrNameLst>
                                          <p:attrName>style.visibility</p:attrName>
                                        </p:attrNameLst>
                                      </p:cBhvr>
                                      <p:to>
                                        <p:strVal val="visible"/>
                                      </p:to>
                                    </p:set>
                                    <p:anim calcmode="lin" valueType="num">
                                      <p:cBhvr>
                                        <p:cTn id="166" dur="500" fill="hold"/>
                                        <p:tgtEl>
                                          <p:spTgt spid="147"/>
                                        </p:tgtEl>
                                        <p:attrNameLst>
                                          <p:attrName>ppt_w</p:attrName>
                                        </p:attrNameLst>
                                      </p:cBhvr>
                                      <p:tavLst>
                                        <p:tav tm="0">
                                          <p:val>
                                            <p:fltVal val="0"/>
                                          </p:val>
                                        </p:tav>
                                        <p:tav tm="100000">
                                          <p:val>
                                            <p:strVal val="#ppt_w"/>
                                          </p:val>
                                        </p:tav>
                                      </p:tavLst>
                                    </p:anim>
                                    <p:anim calcmode="lin" valueType="num">
                                      <p:cBhvr>
                                        <p:cTn id="167" dur="500" fill="hold"/>
                                        <p:tgtEl>
                                          <p:spTgt spid="147"/>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250"/>
                                  </p:stCondLst>
                                  <p:childTnLst>
                                    <p:animScale>
                                      <p:cBhvr>
                                        <p:cTn id="169" dur="100" fill="hold"/>
                                        <p:tgtEl>
                                          <p:spTgt spid="14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147" grpId="0" animBg="1"/>
      <p:bldP spid="147"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photo (M) #2">
    <p:spTree>
      <p:nvGrpSpPr>
        <p:cNvPr id="1" name=""/>
        <p:cNvGrpSpPr/>
        <p:nvPr/>
      </p:nvGrpSpPr>
      <p:grpSpPr>
        <a:xfrm>
          <a:off x="0" y="0"/>
          <a:ext cx="0" cy="0"/>
          <a:chOff x="0" y="0"/>
          <a:chExt cx="0" cy="0"/>
        </a:xfrm>
      </p:grpSpPr>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08612" cy="5081588"/>
          </a:xfrm>
          <a:prstGeom prst="rect">
            <a:avLst/>
          </a:pr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2CAD31EB-3D23-7246-A0E1-C5540C07D615}"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en-GB" noProof="0"/>
              <a:t>Place a title here</a:t>
            </a:r>
            <a:br>
              <a:rPr lang="en-GB" noProof="0"/>
            </a:br>
            <a:r>
              <a:rPr lang="en-GB" noProof="0"/>
              <a:t>max 2 rows</a:t>
            </a:r>
            <a:endParaRPr lang="en-GB"/>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286343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p15:clr>
            <a:srgbClr val="FBAE40"/>
          </p15:clr>
        </p15:guide>
        <p15:guide id="2" orient="horz" pos="1366">
          <p15:clr>
            <a:srgbClr val="5ACBF0"/>
          </p15:clr>
        </p15:guide>
        <p15:guide id="3" orient="horz" pos="1207">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photo horizontal">
    <p:spTree>
      <p:nvGrpSpPr>
        <p:cNvPr id="1" name=""/>
        <p:cNvGrpSpPr/>
        <p:nvPr/>
      </p:nvGrpSpPr>
      <p:grpSpPr>
        <a:xfrm>
          <a:off x="0" y="0"/>
          <a:ext cx="0" cy="0"/>
          <a:chOff x="0" y="0"/>
          <a:chExt cx="0" cy="0"/>
        </a:xfrm>
      </p:grpSpPr>
      <p:sp>
        <p:nvSpPr>
          <p:cNvPr id="11" name="Tijdelijke aanduiding voor afbeelding 16">
            <a:extLst>
              <a:ext uri="{FF2B5EF4-FFF2-40B4-BE49-F238E27FC236}">
                <a16:creationId xmlns:a16="http://schemas.microsoft.com/office/drawing/2014/main" id="{1F98E507-CE16-46A2-83D9-8A57B69557DA}"/>
              </a:ext>
            </a:extLst>
          </p:cNvPr>
          <p:cNvSpPr>
            <a:spLocks noGrp="1"/>
          </p:cNvSpPr>
          <p:nvPr>
            <p:ph type="pic" sz="quarter" idx="13" hasCustomPrompt="1"/>
          </p:nvPr>
        </p:nvSpPr>
        <p:spPr>
          <a:xfrm>
            <a:off x="0" y="0"/>
            <a:ext cx="12192000" cy="1885361"/>
          </a:xfrm>
          <a:solidFill>
            <a:schemeClr val="bg1"/>
          </a:solidFill>
          <a:ln>
            <a:noFill/>
          </a:ln>
        </p:spPr>
        <p:txBody>
          <a:bodyPr tIns="0" bIns="252000" anchor="b" anchorCtr="0"/>
          <a:lstStyle>
            <a:lvl1pPr marL="0" indent="0" algn="ctr">
              <a:spcBef>
                <a:spcPts val="0"/>
              </a:spcBef>
              <a:spcAft>
                <a:spcPts val="0"/>
              </a:spcAft>
              <a:buNone/>
              <a:defRPr sz="1200" i="1">
                <a:solidFill>
                  <a:schemeClr val="bg1">
                    <a:lumMod val="50000"/>
                  </a:schemeClr>
                </a:solidFill>
              </a:defRPr>
            </a:lvl1pPr>
          </a:lstStyle>
          <a:p>
            <a:r>
              <a:rPr lang="en-GB" noProof="0"/>
              <a:t>Click the icon above </a:t>
            </a:r>
            <a:br>
              <a:rPr lang="en-GB" noProof="0"/>
            </a:br>
            <a:r>
              <a:rPr lang="en-GB" noProof="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3180522"/>
            <a:ext cx="10751275" cy="262496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Numbers</a:t>
            </a:r>
          </a:p>
          <a:p>
            <a:pPr lvl="7"/>
            <a:r>
              <a:rPr lang="en-GB" noProof="0"/>
              <a:t>ABC</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718A788-4BC8-7643-8FD1-CA6E22E16C0D}"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2144180"/>
            <a:ext cx="10751273" cy="777524"/>
          </a:xfrm>
        </p:spPr>
        <p:txBody>
          <a:bodyPr/>
          <a:lstStyle>
            <a:lvl1pPr>
              <a:defRPr/>
            </a:lvl1pPr>
          </a:lstStyle>
          <a:p>
            <a:r>
              <a:rPr lang="en-GB" noProof="0"/>
              <a:t>Place a title here</a:t>
            </a:r>
            <a:br>
              <a:rPr lang="en-GB" noProof="0"/>
            </a:br>
            <a:r>
              <a:rPr lang="en-GB" noProof="0"/>
              <a:t>max 2 rows</a:t>
            </a:r>
            <a:endParaRPr lang="en-GB"/>
          </a:p>
        </p:txBody>
      </p:sp>
      <p:sp>
        <p:nvSpPr>
          <p:cNvPr id="14" name="Tijdelijke aanduiding voor tekst 8">
            <a:extLst>
              <a:ext uri="{FF2B5EF4-FFF2-40B4-BE49-F238E27FC236}">
                <a16:creationId xmlns:a16="http://schemas.microsoft.com/office/drawing/2014/main" id="{289A97C5-E1B7-7585-43B2-69C867A11EA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6" name="Tijdelijke aanduiding voor tekst 8">
            <a:extLst>
              <a:ext uri="{FF2B5EF4-FFF2-40B4-BE49-F238E27FC236}">
                <a16:creationId xmlns:a16="http://schemas.microsoft.com/office/drawing/2014/main" id="{B06377B1-D5D5-0F17-B278-E62EC89269DF}"/>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264453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photo ">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57FEFDB0-1EE2-20D4-A4CC-EC57C244BBB7}"/>
              </a:ext>
            </a:extLst>
          </p:cNvPr>
          <p:cNvSpPr>
            <a:spLocks noGrp="1"/>
          </p:cNvSpPr>
          <p:nvPr>
            <p:ph type="pic" sz="quarter" idx="13" hasCustomPrompt="1"/>
          </p:nvPr>
        </p:nvSpPr>
        <p:spPr>
          <a:xfrm>
            <a:off x="7753119" y="0"/>
            <a:ext cx="4438881"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en-GB"/>
              <a:t>Click the icon below </a:t>
            </a:r>
            <a:br>
              <a:rPr lang="en-GB"/>
            </a:br>
            <a:r>
              <a:rPr lang="en-GB"/>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1" y="1773238"/>
            <a:ext cx="6715094" cy="403225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Numbers</a:t>
            </a:r>
          </a:p>
          <a:p>
            <a:pPr lvl="7"/>
            <a:r>
              <a:rPr lang="en-GB" noProof="0"/>
              <a:t>ABC</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8129819C-C219-FB46-ACAA-D1657C7429DE}"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719999"/>
            <a:ext cx="6715093" cy="800825"/>
          </a:xfrm>
        </p:spPr>
        <p:txBody>
          <a:bodyPr/>
          <a:lstStyle>
            <a:lvl1pPr>
              <a:defRPr/>
            </a:lvl1pPr>
          </a:lstStyle>
          <a:p>
            <a:r>
              <a:rPr lang="en-GB" noProof="0"/>
              <a:t>Place a title here</a:t>
            </a:r>
            <a:br>
              <a:rPr lang="en-GB" noProof="0"/>
            </a:br>
            <a:r>
              <a:rPr lang="en-GB" noProof="0"/>
              <a:t>max 2 rows</a:t>
            </a:r>
            <a:endParaRPr lang="en-GB"/>
          </a:p>
        </p:txBody>
      </p:sp>
      <p:sp>
        <p:nvSpPr>
          <p:cNvPr id="17" name="Tijdelijke aanduiding voor tekst 8">
            <a:extLst>
              <a:ext uri="{FF2B5EF4-FFF2-40B4-BE49-F238E27FC236}">
                <a16:creationId xmlns:a16="http://schemas.microsoft.com/office/drawing/2014/main" id="{5E82B55E-6DDF-130A-81C2-29A585C5BDAE}"/>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8" name="Tijdelijke aanduiding voor tekst 8">
            <a:extLst>
              <a:ext uri="{FF2B5EF4-FFF2-40B4-BE49-F238E27FC236}">
                <a16:creationId xmlns:a16="http://schemas.microsoft.com/office/drawing/2014/main" id="{D0D44FF9-D9C7-414F-2C62-6B5BA917EDF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
        <p:nvSpPr>
          <p:cNvPr id="8" name="Tijdelijke aanduiding voor tekst 14">
            <a:extLst>
              <a:ext uri="{FF2B5EF4-FFF2-40B4-BE49-F238E27FC236}">
                <a16:creationId xmlns:a16="http://schemas.microsoft.com/office/drawing/2014/main" id="{2187C2F9-B729-8935-DBB4-5B2301FCFD46}"/>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en-GB"/>
              <a:t> </a:t>
            </a:r>
          </a:p>
        </p:txBody>
      </p:sp>
    </p:spTree>
    <p:extLst>
      <p:ext uri="{BB962C8B-B14F-4D97-AF65-F5344CB8AC3E}">
        <p14:creationId xmlns:p14="http://schemas.microsoft.com/office/powerpoint/2010/main" val="41609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958">
          <p15:clr>
            <a:srgbClr val="5ACBF0"/>
          </p15:clr>
        </p15:guide>
        <p15:guide id="3" orient="horz" pos="1117">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D91FBE04-59D4-8148-7D79-525CA937F942}"/>
              </a:ext>
            </a:extLst>
          </p:cNvPr>
          <p:cNvSpPr>
            <a:spLocks noGrp="1"/>
          </p:cNvSpPr>
          <p:nvPr>
            <p:ph type="pic" sz="quarter" idx="13" hasCustomPrompt="1"/>
          </p:nvPr>
        </p:nvSpPr>
        <p:spPr>
          <a:xfrm>
            <a:off x="0" y="-2171"/>
            <a:ext cx="12192000" cy="6860171"/>
          </a:xfrm>
          <a:custGeom>
            <a:avLst/>
            <a:gdLst>
              <a:gd name="connsiteX0" fmla="*/ 11674090 w 12192000"/>
              <a:gd name="connsiteY0" fmla="*/ 0 h 6860171"/>
              <a:gd name="connsiteX1" fmla="*/ 12192000 w 12192000"/>
              <a:gd name="connsiteY1" fmla="*/ 579 h 6860171"/>
              <a:gd name="connsiteX2" fmla="*/ 12192000 w 12192000"/>
              <a:gd name="connsiteY2" fmla="*/ 6860171 h 6860171"/>
              <a:gd name="connsiteX3" fmla="*/ 0 w 12192000"/>
              <a:gd name="connsiteY3" fmla="*/ 6860171 h 6860171"/>
              <a:gd name="connsiteX4" fmla="*/ 0 w 12192000"/>
              <a:gd name="connsiteY4" fmla="*/ 579 h 6860171"/>
              <a:gd name="connsiteX5" fmla="*/ 10020300 w 12192000"/>
              <a:gd name="connsiteY5" fmla="*/ 578 h 6860171"/>
              <a:gd name="connsiteX6" fmla="*/ 10020300 w 12192000"/>
              <a:gd name="connsiteY6" fmla="*/ 2171 h 6860171"/>
              <a:gd name="connsiteX7" fmla="*/ 11674090 w 12192000"/>
              <a:gd name="connsiteY7" fmla="*/ 2171 h 686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60171">
                <a:moveTo>
                  <a:pt x="11674090" y="0"/>
                </a:moveTo>
                <a:lnTo>
                  <a:pt x="12192000" y="579"/>
                </a:lnTo>
                <a:lnTo>
                  <a:pt x="12192000" y="6860171"/>
                </a:lnTo>
                <a:lnTo>
                  <a:pt x="0" y="6860171"/>
                </a:lnTo>
                <a:lnTo>
                  <a:pt x="0" y="579"/>
                </a:lnTo>
                <a:lnTo>
                  <a:pt x="10020300" y="578"/>
                </a:lnTo>
                <a:lnTo>
                  <a:pt x="10020300" y="2171"/>
                </a:lnTo>
                <a:lnTo>
                  <a:pt x="11674090" y="2171"/>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en-GB" noProof="0"/>
              <a:t> </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D552240-4B1F-3446-A091-9B82AB3A104F}"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719138" y="6345237"/>
            <a:ext cx="6733752" cy="153987"/>
          </a:xfrm>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sp>
        <p:nvSpPr>
          <p:cNvPr id="110" name="Tijdelijke aanduiding voor tekst 23">
            <a:extLst>
              <a:ext uri="{FF2B5EF4-FFF2-40B4-BE49-F238E27FC236}">
                <a16:creationId xmlns:a16="http://schemas.microsoft.com/office/drawing/2014/main" id="{6AF019BD-7D14-FEC2-F53E-0C7BEA20F23A}"/>
              </a:ext>
            </a:extLst>
          </p:cNvPr>
          <p:cNvSpPr>
            <a:spLocks noGrp="1"/>
          </p:cNvSpPr>
          <p:nvPr>
            <p:ph type="body" sz="quarter" idx="16" hasCustomPrompt="1"/>
          </p:nvPr>
        </p:nvSpPr>
        <p:spPr>
          <a:xfrm>
            <a:off x="2342496" y="673100"/>
            <a:ext cx="5132388" cy="5132388"/>
          </a:xfrm>
          <a:blipFill>
            <a:blip r:embed="rId2" cstate="screen">
              <a:extLst>
                <a:ext uri="{28A0092B-C50C-407E-A947-70E740481C1C}">
                  <a14:useLocalDpi xmlns:a14="http://schemas.microsoft.com/office/drawing/2010/main"/>
                </a:ext>
              </a:extLst>
            </a:blip>
            <a:stretch>
              <a:fillRect t="64" b="64"/>
            </a:stretch>
          </a:blipFill>
        </p:spPr>
        <p:txBody>
          <a:bodyPr/>
          <a:lstStyle>
            <a:lvl1pPr marL="0" indent="0">
              <a:buNone/>
              <a:defRPr/>
            </a:lvl1pPr>
          </a:lstStyle>
          <a:p>
            <a:pPr lvl="0"/>
            <a:r>
              <a:rPr lang="en-GB"/>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2214340"/>
            <a:ext cx="4194900" cy="369025"/>
          </a:xfrm>
        </p:spPr>
        <p:txBody>
          <a:bodyPr/>
          <a:lstStyle>
            <a:lvl1pPr>
              <a:defRPr>
                <a:solidFill>
                  <a:schemeClr val="bg1"/>
                </a:solidFill>
              </a:defRPr>
            </a:lvl1pPr>
          </a:lstStyle>
          <a:p>
            <a:r>
              <a:rPr lang="en-GB" noProof="0"/>
              <a:t>Place a title here</a:t>
            </a:r>
          </a:p>
        </p:txBody>
      </p:sp>
      <p:sp>
        <p:nvSpPr>
          <p:cNvPr id="8" name="Tijdelijke aanduiding voor tekst 14">
            <a:extLst>
              <a:ext uri="{FF2B5EF4-FFF2-40B4-BE49-F238E27FC236}">
                <a16:creationId xmlns:a16="http://schemas.microsoft.com/office/drawing/2014/main" id="{8AC86A69-B8EF-AF6D-F6FC-CC4641424671}"/>
              </a:ext>
            </a:extLst>
          </p:cNvPr>
          <p:cNvSpPr>
            <a:spLocks noGrp="1"/>
          </p:cNvSpPr>
          <p:nvPr>
            <p:ph type="body" sz="quarter" idx="20" hasCustomPrompt="1"/>
          </p:nvPr>
        </p:nvSpPr>
        <p:spPr>
          <a:xfrm>
            <a:off x="7455535" y="6336593"/>
            <a:ext cx="4015740" cy="16263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en-GB"/>
              <a:t> </a:t>
            </a:r>
          </a:p>
        </p:txBody>
      </p:sp>
      <p:sp>
        <p:nvSpPr>
          <p:cNvPr id="10" name="Tijdelijke aanduiding voor tekst 8">
            <a:extLst>
              <a:ext uri="{FF2B5EF4-FFF2-40B4-BE49-F238E27FC236}">
                <a16:creationId xmlns:a16="http://schemas.microsoft.com/office/drawing/2014/main" id="{28ADE3A2-17F7-C75D-FEBB-1B5EF2A9BCF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1" name="Tijdelijke aanduiding voor tekst 8">
            <a:extLst>
              <a:ext uri="{FF2B5EF4-FFF2-40B4-BE49-F238E27FC236}">
                <a16:creationId xmlns:a16="http://schemas.microsoft.com/office/drawing/2014/main" id="{D0FFBDA4-7C06-1685-AA76-4DCA4FCB0E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426132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bg/>
                                          </p:spTgt>
                                        </p:tgtEl>
                                        <p:attrNameLst>
                                          <p:attrName>style.visibility</p:attrName>
                                        </p:attrNameLst>
                                      </p:cBhvr>
                                      <p:to>
                                        <p:strVal val="visible"/>
                                      </p:to>
                                    </p:set>
                                    <p:animEffect transition="in" filter="fade">
                                      <p:cBhvr>
                                        <p:cTn id="7" dur="1000"/>
                                        <p:tgtEl>
                                          <p:spTgt spid="1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xEl>
                                              <p:pRg st="0" end="0"/>
                                            </p:txEl>
                                          </p:spTgt>
                                        </p:tgtEl>
                                        <p:attrNameLst>
                                          <p:attrName>style.visibility</p:attrName>
                                        </p:attrNameLst>
                                      </p:cBhvr>
                                      <p:to>
                                        <p:strVal val="visible"/>
                                      </p:to>
                                    </p:set>
                                    <p:animEffect transition="in" filter="fade">
                                      <p:cBhvr>
                                        <p:cTn id="10" dur="1000"/>
                                        <p:tgtEl>
                                          <p:spTgt spid="110">
                                            <p:txEl>
                                              <p:pRg st="0" end="0"/>
                                            </p:txEl>
                                          </p:spTgt>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uiExpand="1" build="p" animBg="1">
        <p:tmplLst>
          <p:tmpl>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Lst>
      </p:bldP>
      <p:bldP spid="2"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 graph">
    <p:bg>
      <p:bgPr>
        <a:solidFill>
          <a:schemeClr val="accent3"/>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E78DFAA-EE9E-29C3-064E-534C26AF9230}"/>
              </a:ext>
            </a:extLst>
          </p:cNvPr>
          <p:cNvSpPr/>
          <p:nvPr userDrawn="1"/>
        </p:nvSpPr>
        <p:spPr>
          <a:xfrm>
            <a:off x="0" y="-6420"/>
            <a:ext cx="7453752" cy="6864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12" name="Rechthoek 11">
            <a:extLst>
              <a:ext uri="{FF2B5EF4-FFF2-40B4-BE49-F238E27FC236}">
                <a16:creationId xmlns:a16="http://schemas.microsoft.com/office/drawing/2014/main" id="{9B47FD98-A9FC-49EE-1730-7F969FD64CBF}"/>
              </a:ext>
            </a:extLst>
          </p:cNvPr>
          <p:cNvSpPr/>
          <p:nvPr userDrawn="1"/>
        </p:nvSpPr>
        <p:spPr>
          <a:xfrm>
            <a:off x="6463462" y="719138"/>
            <a:ext cx="5016001" cy="508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720000"/>
            <a:ext cx="5425437" cy="790748"/>
          </a:xfrm>
        </p:spPr>
        <p:txBody>
          <a:bodyPr/>
          <a:lstStyle>
            <a:lvl1pPr>
              <a:defRPr>
                <a:solidFill>
                  <a:schemeClr val="bg1"/>
                </a:solidFill>
              </a:defRPr>
            </a:lvl1pPr>
          </a:lstStyle>
          <a:p>
            <a:r>
              <a:rPr lang="en-GB" noProof="0"/>
              <a:t>Place a title here</a:t>
            </a:r>
            <a:br>
              <a:rPr lang="en-GB" noProof="0"/>
            </a:br>
            <a:r>
              <a:rPr lang="en-GB" noProof="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19999" y="1773238"/>
            <a:ext cx="5425438" cy="4033562"/>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A23FA60-404F-9D41-93BF-6697A43AA69F}"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6456000" y="719138"/>
            <a:ext cx="5016000" cy="5087661"/>
          </a:xfrm>
          <a:solidFill>
            <a:schemeClr val="bg1"/>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b="0" i="0" kern="1200" dirty="0">
                <a:solidFill>
                  <a:schemeClr val="bg1">
                    <a:lumMod val="50000"/>
                  </a:schemeClr>
                </a:solidFill>
                <a:latin typeface="Arial" panose="020B0604020202020204" pitchFamily="34" charset="0"/>
                <a:ea typeface="+mn-ea"/>
                <a:cs typeface="+mn-cs"/>
              </a:defRPr>
            </a:lvl1pPr>
          </a:lstStyle>
          <a:p>
            <a:r>
              <a:rPr lang="en-GB" noProof="0"/>
              <a:t>Click the icon below </a:t>
            </a:r>
            <a:br>
              <a:rPr lang="en-GB" noProof="0"/>
            </a:br>
            <a:r>
              <a:rPr lang="en-GB" noProof="0"/>
              <a:t>to add a graph.</a:t>
            </a:r>
          </a:p>
        </p:txBody>
      </p:sp>
      <p:sp>
        <p:nvSpPr>
          <p:cNvPr id="21" name="Tijdelijke aanduiding voor tekst 8">
            <a:extLst>
              <a:ext uri="{FF2B5EF4-FFF2-40B4-BE49-F238E27FC236}">
                <a16:creationId xmlns:a16="http://schemas.microsoft.com/office/drawing/2014/main" id="{6AC9C9AE-F1DA-A4C2-5576-564CB955E939}"/>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22" name="Tijdelijke aanduiding voor tekst 8">
            <a:extLst>
              <a:ext uri="{FF2B5EF4-FFF2-40B4-BE49-F238E27FC236}">
                <a16:creationId xmlns:a16="http://schemas.microsoft.com/office/drawing/2014/main" id="{8097BAC4-4B32-5C53-84A5-DDDB96465DB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298393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58">
          <p15:clr>
            <a:srgbClr val="5ACBF0"/>
          </p15:clr>
        </p15:guide>
        <p15:guide id="2" orient="horz" pos="1117">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ph dots">
    <p:bg>
      <p:bgPr>
        <a:solidFill>
          <a:schemeClr val="bg1"/>
        </a:solidFill>
        <a:effectLst/>
      </p:bgPr>
    </p:bg>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806C9B1C-6AE9-4353-EC10-987E90F534A3}"/>
              </a:ext>
            </a:extLst>
          </p:cNvPr>
          <p:cNvGrpSpPr/>
          <p:nvPr userDrawn="1"/>
        </p:nvGrpSpPr>
        <p:grpSpPr>
          <a:xfrm rot="10800000">
            <a:off x="-2" y="2886074"/>
            <a:ext cx="12192002" cy="3971926"/>
            <a:chOff x="-2" y="-1"/>
            <a:chExt cx="12192002" cy="3971926"/>
          </a:xfrm>
        </p:grpSpPr>
        <p:sp>
          <p:nvSpPr>
            <p:cNvPr id="11" name="Rechthoek 10">
              <a:extLst>
                <a:ext uri="{FF2B5EF4-FFF2-40B4-BE49-F238E27FC236}">
                  <a16:creationId xmlns:a16="http://schemas.microsoft.com/office/drawing/2014/main" id="{18B3B05B-1E8E-60E2-C4B6-D184061E0DEC}"/>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pic>
          <p:nvPicPr>
            <p:cNvPr id="12" name="Graphic 11">
              <a:extLst>
                <a:ext uri="{FF2B5EF4-FFF2-40B4-BE49-F238E27FC236}">
                  <a16:creationId xmlns:a16="http://schemas.microsoft.com/office/drawing/2014/main" id="{F0C2B1A4-006E-2762-94F2-8BCBB4989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13" name="Graphic 12">
              <a:extLst>
                <a:ext uri="{FF2B5EF4-FFF2-40B4-BE49-F238E27FC236}">
                  <a16:creationId xmlns:a16="http://schemas.microsoft.com/office/drawing/2014/main" id="{162A71EB-05AA-0018-1112-4067D9054F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0041" y="1"/>
              <a:ext cx="6531234" cy="3971924"/>
            </a:xfrm>
            <a:prstGeom prst="rect">
              <a:avLst/>
            </a:prstGeom>
          </p:spPr>
        </p:pic>
      </p:gr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DF531824-9578-2E4A-8299-24F2169551AE}" type="datetime1">
              <a:rPr lang="en-US" smtClean="0"/>
              <a:t>11/13/2025</a:t>
            </a:fld>
            <a:endParaRPr lang="en-GB"/>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 graph.</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b="0" i="0">
                <a:latin typeface="Arial" panose="020B0604020202020204" pitchFamily="34" charset="0"/>
              </a:endParaRPr>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41349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aph blue">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8B3B05B-1E8E-60E2-C4B6-D184061E0DEC}"/>
              </a:ext>
            </a:extLst>
          </p:cNvPr>
          <p:cNvSpPr/>
          <p:nvPr userDrawn="1"/>
        </p:nvSpPr>
        <p:spPr>
          <a:xfrm rot="10800000">
            <a:off x="-2" y="2886075"/>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042231EB-A644-814B-A049-D0ACFCA8559B}" type="datetime1">
              <a:rPr lang="en-US" smtClean="0"/>
              <a:t>11/13/2025</a:t>
            </a:fld>
            <a:endParaRPr lang="en-GB"/>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 graph.</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b="0" i="0">
                <a:latin typeface="Arial" panose="020B0604020202020204" pitchFamily="34" charset="0"/>
              </a:endParaRPr>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67706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2"/>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1C0DE1C-CAB2-0A6C-4AF5-C76A52093AF5}"/>
              </a:ext>
            </a:extLst>
          </p:cNvPr>
          <p:cNvSpPr/>
          <p:nvPr userDrawn="1"/>
        </p:nvSpPr>
        <p:spPr>
          <a:xfrm>
            <a:off x="6096000" y="720000"/>
            <a:ext cx="5375274" cy="509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720000"/>
            <a:ext cx="5016000" cy="790748"/>
          </a:xfrm>
        </p:spPr>
        <p:txBody>
          <a:bodyPr/>
          <a:lstStyle>
            <a:lvl1pPr>
              <a:defRPr/>
            </a:lvl1pPr>
          </a:lstStyle>
          <a:p>
            <a:r>
              <a:rPr lang="en-GB" noProof="0"/>
              <a:t>Place a title here</a:t>
            </a:r>
            <a:br>
              <a:rPr lang="en-GB" noProof="0"/>
            </a:br>
            <a:r>
              <a:rPr lang="en-GB" noProof="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773238"/>
            <a:ext cx="5016000" cy="403356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Numbers</a:t>
            </a:r>
          </a:p>
          <a:p>
            <a:pPr lvl="7"/>
            <a:r>
              <a:rPr lang="en-GB" noProof="0"/>
              <a:t>ABC</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87A70E2A-F7E2-EB4C-AF85-01143517E55E}"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332710" y="933856"/>
            <a:ext cx="4933184" cy="4659088"/>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 table.</a:t>
            </a:r>
          </a:p>
        </p:txBody>
      </p:sp>
      <p:sp>
        <p:nvSpPr>
          <p:cNvPr id="15" name="Tijdelijke aanduiding voor tekst 8">
            <a:extLst>
              <a:ext uri="{FF2B5EF4-FFF2-40B4-BE49-F238E27FC236}">
                <a16:creationId xmlns:a16="http://schemas.microsoft.com/office/drawing/2014/main" id="{2DEABA64-5F8A-A1DE-A31A-12BF2D7B3B88}"/>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6" name="Tijdelijke aanduiding voor tekst 8">
            <a:extLst>
              <a:ext uri="{FF2B5EF4-FFF2-40B4-BE49-F238E27FC236}">
                <a16:creationId xmlns:a16="http://schemas.microsoft.com/office/drawing/2014/main" id="{9D5977CC-010B-EC73-4CB2-CEAF5E526FC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
        <p:nvSpPr>
          <p:cNvPr id="7" name="Rechthoek 6">
            <a:extLst>
              <a:ext uri="{FF2B5EF4-FFF2-40B4-BE49-F238E27FC236}">
                <a16:creationId xmlns:a16="http://schemas.microsoft.com/office/drawing/2014/main" id="{6FD0BE2E-6E35-6E41-D09A-FD410CD1A7A0}"/>
              </a:ext>
            </a:extLst>
          </p:cNvPr>
          <p:cNvSpPr/>
          <p:nvPr userDrawn="1"/>
        </p:nvSpPr>
        <p:spPr>
          <a:xfrm>
            <a:off x="6034836"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Tree>
    <p:extLst>
      <p:ext uri="{BB962C8B-B14F-4D97-AF65-F5344CB8AC3E}">
        <p14:creationId xmlns:p14="http://schemas.microsoft.com/office/powerpoint/2010/main" val="42078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5ACBF0"/>
          </p15:clr>
        </p15:guide>
        <p15:guide id="2" orient="horz" pos="95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1519FD9-22CF-E0F8-15CC-1D0F934FDBF9}"/>
              </a:ext>
            </a:extLst>
          </p:cNvPr>
          <p:cNvSpPr/>
          <p:nvPr userDrawn="1"/>
        </p:nvSpPr>
        <p:spPr>
          <a:xfrm>
            <a:off x="723900" y="723900"/>
            <a:ext cx="10748098" cy="5081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3" y="1089025"/>
            <a:ext cx="10114144" cy="323850"/>
          </a:xfrm>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5F47C1F-2BE1-2140-AA60-38EC8F1C6822}"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accent1"/>
                </a:solidFill>
              </a:defRPr>
            </a:lvl1pPr>
          </a:lstStyle>
          <a:p>
            <a:fld id="{D7B5DC5B-6873-43DB-ADC7-B15ACCE0DFDB}" type="slidenum">
              <a:rPr lang="en-GB" smtClean="0"/>
              <a:pPr/>
              <a:t>‹nr.›</a:t>
            </a:fld>
            <a:endParaRPr lang="en-GB"/>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1035947" y="1594800"/>
            <a:ext cx="10114144" cy="3850816"/>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 table.</a:t>
            </a:r>
          </a:p>
        </p:txBody>
      </p:sp>
      <p:sp>
        <p:nvSpPr>
          <p:cNvPr id="27" name="Rechthoek 26">
            <a:extLst>
              <a:ext uri="{FF2B5EF4-FFF2-40B4-BE49-F238E27FC236}">
                <a16:creationId xmlns:a16="http://schemas.microsoft.com/office/drawing/2014/main" id="{C2849986-62BC-977A-CEAC-72B2C39259D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b="0" i="0" err="1">
              <a:latin typeface="Arial" panose="020B0604020202020204" pitchFamily="34" charset="0"/>
            </a:endParaRPr>
          </a:p>
        </p:txBody>
      </p:sp>
      <p:sp>
        <p:nvSpPr>
          <p:cNvPr id="28" name="Tijdelijke aanduiding voor tekst 8">
            <a:extLst>
              <a:ext uri="{FF2B5EF4-FFF2-40B4-BE49-F238E27FC236}">
                <a16:creationId xmlns:a16="http://schemas.microsoft.com/office/drawing/2014/main" id="{4D5F4AA0-A146-2821-E86B-A06E1F260832}"/>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29" name="Tijdelijke aanduiding voor tekst 8">
            <a:extLst>
              <a:ext uri="{FF2B5EF4-FFF2-40B4-BE49-F238E27FC236}">
                <a16:creationId xmlns:a16="http://schemas.microsoft.com/office/drawing/2014/main" id="{FB43D4ED-D6F6-DA30-CABA-6DAC1F55DDBD}"/>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36354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Tijdelijke aanduiding voor media 10">
            <a:extLst>
              <a:ext uri="{FF2B5EF4-FFF2-40B4-BE49-F238E27FC236}">
                <a16:creationId xmlns:a16="http://schemas.microsoft.com/office/drawing/2014/main" id="{3A750B5D-826F-45E6-825A-FDC04009BF5B}"/>
              </a:ext>
            </a:extLst>
          </p:cNvPr>
          <p:cNvSpPr>
            <a:spLocks noGrp="1"/>
          </p:cNvSpPr>
          <p:nvPr>
            <p:ph type="media" sz="quarter" idx="13" hasCustomPrompt="1"/>
          </p:nvPr>
        </p:nvSpPr>
        <p:spPr>
          <a:xfrm>
            <a:off x="-1" y="0"/>
            <a:ext cx="12192000" cy="6858000"/>
          </a:xfrm>
          <a:solidFill>
            <a:schemeClr val="bg1">
              <a:lumMod val="95000"/>
            </a:schemeClr>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b="0" i="0" kern="1200" dirty="0">
                <a:solidFill>
                  <a:schemeClr val="bg1">
                    <a:lumMod val="50000"/>
                  </a:schemeClr>
                </a:solidFill>
                <a:latin typeface="Arial" panose="020B0604020202020204" pitchFamily="34" charset="0"/>
                <a:ea typeface="+mn-ea"/>
                <a:cs typeface="+mn-cs"/>
              </a:defRPr>
            </a:lvl1pPr>
          </a:lstStyle>
          <a:p>
            <a:r>
              <a:rPr lang="en-GB" noProof="0"/>
              <a:t>Click the icon below </a:t>
            </a:r>
            <a:br>
              <a:rPr lang="en-GB" noProof="0"/>
            </a:br>
            <a:r>
              <a:rPr lang="en-GB" noProof="0"/>
              <a:t>to add a video.</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C78CEB1F-9EF7-8940-8C7A-286A39A7B36A}"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0" name="Tijdelijke aanduiding voor tekst 8">
            <a:extLst>
              <a:ext uri="{FF2B5EF4-FFF2-40B4-BE49-F238E27FC236}">
                <a16:creationId xmlns:a16="http://schemas.microsoft.com/office/drawing/2014/main" id="{1B0A8CB1-6545-3D73-F450-81B396F2925A}"/>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2" name="Tijdelijke aanduiding voor tekst 8">
            <a:extLst>
              <a:ext uri="{FF2B5EF4-FFF2-40B4-BE49-F238E27FC236}">
                <a16:creationId xmlns:a16="http://schemas.microsoft.com/office/drawing/2014/main" id="{BF5833FF-1458-ABF7-8152-F6B3B269F4C7}"/>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
        <p:nvSpPr>
          <p:cNvPr id="3" name="Tijdelijke aanduiding voor tekst 14">
            <a:extLst>
              <a:ext uri="{FF2B5EF4-FFF2-40B4-BE49-F238E27FC236}">
                <a16:creationId xmlns:a16="http://schemas.microsoft.com/office/drawing/2014/main" id="{D1BC8E52-9A9B-044E-03BF-9867DB632D1D}"/>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tx1">
                    <a:alpha val="0"/>
                  </a:schemeClr>
                </a:solidFill>
              </a:defRPr>
            </a:lvl1pPr>
          </a:lstStyle>
          <a:p>
            <a:pPr lvl="0"/>
            <a:r>
              <a:rPr lang="en-GB"/>
              <a:t> </a:t>
            </a:r>
          </a:p>
        </p:txBody>
      </p:sp>
    </p:spTree>
    <p:extLst>
      <p:ext uri="{BB962C8B-B14F-4D97-AF65-F5344CB8AC3E}">
        <p14:creationId xmlns:p14="http://schemas.microsoft.com/office/powerpoint/2010/main" val="240251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129" name="Vrije vorm: vorm 128">
            <a:extLst>
              <a:ext uri="{FF2B5EF4-FFF2-40B4-BE49-F238E27FC236}">
                <a16:creationId xmlns:a16="http://schemas.microsoft.com/office/drawing/2014/main" id="{8EC822B2-4364-D1FB-6149-3CD26B561A03}"/>
              </a:ext>
            </a:extLst>
          </p:cNvPr>
          <p:cNvSpPr/>
          <p:nvPr/>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130" name="Vrije vorm: vorm 129">
            <a:extLst>
              <a:ext uri="{FF2B5EF4-FFF2-40B4-BE49-F238E27FC236}">
                <a16:creationId xmlns:a16="http://schemas.microsoft.com/office/drawing/2014/main" id="{77B535B1-BF6D-E247-0A1F-F378E90D4ED3}"/>
              </a:ext>
            </a:extLst>
          </p:cNvPr>
          <p:cNvSpPr/>
          <p:nvPr/>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b="0" i="0">
              <a:latin typeface="Arial" panose="020B0604020202020204" pitchFamily="34" charset="0"/>
            </a:endParaRPr>
          </a:p>
        </p:txBody>
      </p:sp>
      <p:sp>
        <p:nvSpPr>
          <p:cNvPr id="128" name="Vrije vorm: vorm 127">
            <a:extLst>
              <a:ext uri="{FF2B5EF4-FFF2-40B4-BE49-F238E27FC236}">
                <a16:creationId xmlns:a16="http://schemas.microsoft.com/office/drawing/2014/main" id="{C2D24CC4-AE89-ACAD-0126-69BF02DAAAA5}"/>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nl-NL" b="0" i="0">
              <a:latin typeface="Arial" panose="020B0604020202020204" pitchFamily="34" charset="0"/>
            </a:endParaRPr>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nl-NL" b="0" i="0">
              <a:latin typeface="Arial" panose="020B0604020202020204" pitchFamily="34" charset="0"/>
            </a:endParaRPr>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nl-NL"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55" name="Groep 154">
            <a:extLst>
              <a:ext uri="{FF2B5EF4-FFF2-40B4-BE49-F238E27FC236}">
                <a16:creationId xmlns:a16="http://schemas.microsoft.com/office/drawing/2014/main" id="{0221F5E5-E3DD-E6D5-76D9-9912C5026246}"/>
              </a:ext>
            </a:extLst>
          </p:cNvPr>
          <p:cNvGrpSpPr>
            <a:grpSpLocks/>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nl-NL"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nl-NL"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8"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3793"/>
            <a:ext cx="1051570" cy="22159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Intro Safety</a:t>
            </a:r>
          </a:p>
        </p:txBody>
      </p:sp>
    </p:spTree>
    <p:extLst>
      <p:ext uri="{BB962C8B-B14F-4D97-AF65-F5344CB8AC3E}">
        <p14:creationId xmlns:p14="http://schemas.microsoft.com/office/powerpoint/2010/main" val="26562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55"/>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p:cTn id="19" dur="500" fill="hold"/>
                                        <p:tgtEl>
                                          <p:spTgt spid="176"/>
                                        </p:tgtEl>
                                        <p:attrNameLst>
                                          <p:attrName>ppt_w</p:attrName>
                                        </p:attrNameLst>
                                      </p:cBhvr>
                                      <p:tavLst>
                                        <p:tav tm="0">
                                          <p:val>
                                            <p:fltVal val="0"/>
                                          </p:val>
                                        </p:tav>
                                        <p:tav tm="100000">
                                          <p:val>
                                            <p:strVal val="#ppt_w"/>
                                          </p:val>
                                        </p:tav>
                                      </p:tavLst>
                                    </p:anim>
                                    <p:anim calcmode="lin" valueType="num">
                                      <p:cBhvr>
                                        <p:cTn id="20" dur="500" fill="hold"/>
                                        <p:tgtEl>
                                          <p:spTgt spid="1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76"/>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50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000"/>
                                  </p:stCondLst>
                                  <p:childTnLst>
                                    <p:animScale>
                                      <p:cBhvr>
                                        <p:cTn id="40" dur="100" fill="hold"/>
                                        <p:tgtEl>
                                          <p:spTgt spid="160"/>
                                        </p:tgtEl>
                                      </p:cBhvr>
                                      <p:by x="130000" y="130000"/>
                                    </p:animScale>
                                  </p:childTnLst>
                                </p:cTn>
                              </p:par>
                              <p:par>
                                <p:cTn id="41" presetID="23" presetClass="entr" presetSubtype="16" fill="hold" nodeType="withEffect">
                                  <p:stCondLst>
                                    <p:cond delay="1000"/>
                                  </p:stCondLst>
                                  <p:childTnLst>
                                    <p:set>
                                      <p:cBhvr>
                                        <p:cTn id="42" dur="1" fill="hold">
                                          <p:stCondLst>
                                            <p:cond delay="0"/>
                                          </p:stCondLst>
                                        </p:cTn>
                                        <p:tgtEl>
                                          <p:spTgt spid="165"/>
                                        </p:tgtEl>
                                        <p:attrNameLst>
                                          <p:attrName>style.visibility</p:attrName>
                                        </p:attrNameLst>
                                      </p:cBhvr>
                                      <p:to>
                                        <p:strVal val="visible"/>
                                      </p:to>
                                    </p:set>
                                    <p:anim calcmode="lin" valueType="num">
                                      <p:cBhvr>
                                        <p:cTn id="43" dur="500" fill="hold"/>
                                        <p:tgtEl>
                                          <p:spTgt spid="165"/>
                                        </p:tgtEl>
                                        <p:attrNameLst>
                                          <p:attrName>ppt_w</p:attrName>
                                        </p:attrNameLst>
                                      </p:cBhvr>
                                      <p:tavLst>
                                        <p:tav tm="0">
                                          <p:val>
                                            <p:fltVal val="0"/>
                                          </p:val>
                                        </p:tav>
                                        <p:tav tm="100000">
                                          <p:val>
                                            <p:strVal val="#ppt_w"/>
                                          </p:val>
                                        </p:tav>
                                      </p:tavLst>
                                    </p:anim>
                                    <p:anim calcmode="lin" valueType="num">
                                      <p:cBhvr>
                                        <p:cTn id="44" dur="500" fill="hold"/>
                                        <p:tgtEl>
                                          <p:spTgt spid="16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500"/>
                                  </p:stCondLst>
                                  <p:childTnLst>
                                    <p:animScale>
                                      <p:cBhvr>
                                        <p:cTn id="46" dur="100" fill="hold"/>
                                        <p:tgtEl>
                                          <p:spTgt spid="16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75"/>
                                        </p:tgtEl>
                                        <p:attrNameLst>
                                          <p:attrName>style.visibility</p:attrName>
                                        </p:attrNameLst>
                                      </p:cBhvr>
                                      <p:to>
                                        <p:strVal val="visible"/>
                                      </p:to>
                                    </p:set>
                                    <p:anim calcmode="lin" valueType="num">
                                      <p:cBhvr>
                                        <p:cTn id="49" dur="500" fill="hold"/>
                                        <p:tgtEl>
                                          <p:spTgt spid="175"/>
                                        </p:tgtEl>
                                        <p:attrNameLst>
                                          <p:attrName>ppt_w</p:attrName>
                                        </p:attrNameLst>
                                      </p:cBhvr>
                                      <p:tavLst>
                                        <p:tav tm="0">
                                          <p:val>
                                            <p:fltVal val="0"/>
                                          </p:val>
                                        </p:tav>
                                        <p:tav tm="100000">
                                          <p:val>
                                            <p:strVal val="#ppt_w"/>
                                          </p:val>
                                        </p:tav>
                                      </p:tavLst>
                                    </p:anim>
                                    <p:anim calcmode="lin" valueType="num">
                                      <p:cBhvr>
                                        <p:cTn id="50" dur="500" fill="hold"/>
                                        <p:tgtEl>
                                          <p:spTgt spid="17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7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62"/>
                                        </p:tgtEl>
                                        <p:attrNameLst>
                                          <p:attrName>style.visibility</p:attrName>
                                        </p:attrNameLst>
                                      </p:cBhvr>
                                      <p:to>
                                        <p:strVal val="visible"/>
                                      </p:to>
                                    </p:set>
                                    <p:anim calcmode="lin" valueType="num">
                                      <p:cBhvr>
                                        <p:cTn id="55" dur="500" fill="hold"/>
                                        <p:tgtEl>
                                          <p:spTgt spid="162"/>
                                        </p:tgtEl>
                                        <p:attrNameLst>
                                          <p:attrName>ppt_w</p:attrName>
                                        </p:attrNameLst>
                                      </p:cBhvr>
                                      <p:tavLst>
                                        <p:tav tm="0">
                                          <p:val>
                                            <p:fltVal val="0"/>
                                          </p:val>
                                        </p:tav>
                                        <p:tav tm="100000">
                                          <p:val>
                                            <p:strVal val="#ppt_w"/>
                                          </p:val>
                                        </p:tav>
                                      </p:tavLst>
                                    </p:anim>
                                    <p:anim calcmode="lin" valueType="num">
                                      <p:cBhvr>
                                        <p:cTn id="56" dur="500" fill="hold"/>
                                        <p:tgtEl>
                                          <p:spTgt spid="162"/>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62"/>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1"/>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68"/>
                                        </p:tgtEl>
                                        <p:attrNameLst>
                                          <p:attrName>style.visibility</p:attrName>
                                        </p:attrNameLst>
                                      </p:cBhvr>
                                      <p:to>
                                        <p:strVal val="visible"/>
                                      </p:to>
                                    </p:set>
                                    <p:anim calcmode="lin" valueType="num">
                                      <p:cBhvr>
                                        <p:cTn id="73" dur="500" fill="hold"/>
                                        <p:tgtEl>
                                          <p:spTgt spid="168"/>
                                        </p:tgtEl>
                                        <p:attrNameLst>
                                          <p:attrName>ppt_w</p:attrName>
                                        </p:attrNameLst>
                                      </p:cBhvr>
                                      <p:tavLst>
                                        <p:tav tm="0">
                                          <p:val>
                                            <p:fltVal val="0"/>
                                          </p:val>
                                        </p:tav>
                                        <p:tav tm="100000">
                                          <p:val>
                                            <p:strVal val="#ppt_w"/>
                                          </p:val>
                                        </p:tav>
                                      </p:tavLst>
                                    </p:anim>
                                    <p:anim calcmode="lin" valueType="num">
                                      <p:cBhvr>
                                        <p:cTn id="74" dur="500" fill="hold"/>
                                        <p:tgtEl>
                                          <p:spTgt spid="16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68"/>
                                        </p:tgtEl>
                                      </p:cBhvr>
                                      <p:by x="130000" y="130000"/>
                                    </p:animScale>
                                  </p:childTnLst>
                                </p:cTn>
                              </p:par>
                              <p:par>
                                <p:cTn id="77" presetID="23" presetClass="entr" presetSubtype="16" fill="hold" nodeType="withEffect">
                                  <p:stCondLst>
                                    <p:cond delay="1250"/>
                                  </p:stCondLst>
                                  <p:childTnLst>
                                    <p:set>
                                      <p:cBhvr>
                                        <p:cTn id="78" dur="1" fill="hold">
                                          <p:stCondLst>
                                            <p:cond delay="0"/>
                                          </p:stCondLst>
                                        </p:cTn>
                                        <p:tgtEl>
                                          <p:spTgt spid="167"/>
                                        </p:tgtEl>
                                        <p:attrNameLst>
                                          <p:attrName>style.visibility</p:attrName>
                                        </p:attrNameLst>
                                      </p:cBhvr>
                                      <p:to>
                                        <p:strVal val="visible"/>
                                      </p:to>
                                    </p:set>
                                    <p:anim calcmode="lin" valueType="num">
                                      <p:cBhvr>
                                        <p:cTn id="79" dur="500" fill="hold"/>
                                        <p:tgtEl>
                                          <p:spTgt spid="167"/>
                                        </p:tgtEl>
                                        <p:attrNameLst>
                                          <p:attrName>ppt_w</p:attrName>
                                        </p:attrNameLst>
                                      </p:cBhvr>
                                      <p:tavLst>
                                        <p:tav tm="0">
                                          <p:val>
                                            <p:fltVal val="0"/>
                                          </p:val>
                                        </p:tav>
                                        <p:tav tm="100000">
                                          <p:val>
                                            <p:strVal val="#ppt_w"/>
                                          </p:val>
                                        </p:tav>
                                      </p:tavLst>
                                    </p:anim>
                                    <p:anim calcmode="lin" valueType="num">
                                      <p:cBhvr>
                                        <p:cTn id="80" dur="500" fill="hold"/>
                                        <p:tgtEl>
                                          <p:spTgt spid="167"/>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1750"/>
                                  </p:stCondLst>
                                  <p:childTnLst>
                                    <p:animScale>
                                      <p:cBhvr>
                                        <p:cTn id="82" dur="100" fill="hold"/>
                                        <p:tgtEl>
                                          <p:spTgt spid="167"/>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fltVal val="0"/>
                                          </p:val>
                                        </p:tav>
                                        <p:tav tm="100000">
                                          <p:val>
                                            <p:strVal val="#ppt_w"/>
                                          </p:val>
                                        </p:tav>
                                      </p:tavLst>
                                    </p:anim>
                                    <p:anim calcmode="lin" valueType="num">
                                      <p:cBhvr>
                                        <p:cTn id="86" dur="500" fill="hold"/>
                                        <p:tgtEl>
                                          <p:spTgt spid="16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6"/>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72"/>
                                        </p:tgtEl>
                                      </p:cBhvr>
                                      <p:by x="130000" y="130000"/>
                                    </p:animScale>
                                  </p:childTnLst>
                                </p:cTn>
                              </p:par>
                              <p:par>
                                <p:cTn id="95" presetID="10" presetClass="entr" presetSubtype="0" fill="hold" grpId="0" nodeType="with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1000"/>
                                        <p:tgtEl>
                                          <p:spTgt spid="190"/>
                                        </p:tgtEl>
                                      </p:cBhvr>
                                    </p:animEffect>
                                  </p:childTnLst>
                                </p:cTn>
                              </p:par>
                              <p:par>
                                <p:cTn id="98" presetID="2" presetClass="entr" presetSubtype="8" decel="100000" fill="hold" grpId="0" nodeType="withEffect">
                                  <p:stCondLst>
                                    <p:cond delay="2500"/>
                                  </p:stCondLst>
                                  <p:childTnLst>
                                    <p:set>
                                      <p:cBhvr>
                                        <p:cTn id="99" dur="1" fill="hold">
                                          <p:stCondLst>
                                            <p:cond delay="0"/>
                                          </p:stCondLst>
                                        </p:cTn>
                                        <p:tgtEl>
                                          <p:spTgt spid="192"/>
                                        </p:tgtEl>
                                        <p:attrNameLst>
                                          <p:attrName>style.visibility</p:attrName>
                                        </p:attrNameLst>
                                      </p:cBhvr>
                                      <p:to>
                                        <p:strVal val="visible"/>
                                      </p:to>
                                    </p:set>
                                    <p:anim calcmode="lin" valueType="num">
                                      <p:cBhvr additive="base">
                                        <p:cTn id="100" dur="1000" fill="hold"/>
                                        <p:tgtEl>
                                          <p:spTgt spid="192"/>
                                        </p:tgtEl>
                                        <p:attrNameLst>
                                          <p:attrName>ppt_x</p:attrName>
                                        </p:attrNameLst>
                                      </p:cBhvr>
                                      <p:tavLst>
                                        <p:tav tm="0">
                                          <p:val>
                                            <p:strVal val="0-#ppt_w/2"/>
                                          </p:val>
                                        </p:tav>
                                        <p:tav tm="100000">
                                          <p:val>
                                            <p:strVal val="#ppt_x"/>
                                          </p:val>
                                        </p:tav>
                                      </p:tavLst>
                                    </p:anim>
                                    <p:anim calcmode="lin" valueType="num">
                                      <p:cBhvr additive="base">
                                        <p:cTn id="101" dur="1000" fill="hold"/>
                                        <p:tgtEl>
                                          <p:spTgt spid="192"/>
                                        </p:tgtEl>
                                        <p:attrNameLst>
                                          <p:attrName>ppt_y</p:attrName>
                                        </p:attrNameLst>
                                      </p:cBhvr>
                                      <p:tavLst>
                                        <p:tav tm="0">
                                          <p:val>
                                            <p:strVal val="#ppt_y"/>
                                          </p:val>
                                        </p:tav>
                                        <p:tav tm="100000">
                                          <p:val>
                                            <p:strVal val="#ppt_y"/>
                                          </p:val>
                                        </p:tav>
                                      </p:tavLst>
                                    </p:anim>
                                  </p:childTnLst>
                                </p:cTn>
                              </p:par>
                              <p:par>
                                <p:cTn id="102" presetID="2" presetClass="entr" presetSubtype="8" decel="100000" fill="hold" grpId="0" nodeType="withEffect">
                                  <p:stCondLst>
                                    <p:cond delay="2650"/>
                                  </p:stCondLst>
                                  <p:childTnLst>
                                    <p:set>
                                      <p:cBhvr>
                                        <p:cTn id="103" dur="1" fill="hold">
                                          <p:stCondLst>
                                            <p:cond delay="0"/>
                                          </p:stCondLst>
                                        </p:cTn>
                                        <p:tgtEl>
                                          <p:spTgt spid="203"/>
                                        </p:tgtEl>
                                        <p:attrNameLst>
                                          <p:attrName>style.visibility</p:attrName>
                                        </p:attrNameLst>
                                      </p:cBhvr>
                                      <p:to>
                                        <p:strVal val="visible"/>
                                      </p:to>
                                    </p:set>
                                    <p:anim calcmode="lin" valueType="num">
                                      <p:cBhvr additive="base">
                                        <p:cTn id="104" dur="1000" fill="hold"/>
                                        <p:tgtEl>
                                          <p:spTgt spid="203"/>
                                        </p:tgtEl>
                                        <p:attrNameLst>
                                          <p:attrName>ppt_x</p:attrName>
                                        </p:attrNameLst>
                                      </p:cBhvr>
                                      <p:tavLst>
                                        <p:tav tm="0">
                                          <p:val>
                                            <p:strVal val="0-#ppt_w/2"/>
                                          </p:val>
                                        </p:tav>
                                        <p:tav tm="100000">
                                          <p:val>
                                            <p:strVal val="#ppt_x"/>
                                          </p:val>
                                        </p:tav>
                                      </p:tavLst>
                                    </p:anim>
                                    <p:anim calcmode="lin" valueType="num">
                                      <p:cBhvr additive="base">
                                        <p:cTn id="105" dur="1000" fill="hold"/>
                                        <p:tgtEl>
                                          <p:spTgt spid="203"/>
                                        </p:tgtEl>
                                        <p:attrNameLst>
                                          <p:attrName>ppt_y</p:attrName>
                                        </p:attrNameLst>
                                      </p:cBhvr>
                                      <p:tavLst>
                                        <p:tav tm="0">
                                          <p:val>
                                            <p:strVal val="#ppt_y"/>
                                          </p:val>
                                        </p:tav>
                                        <p:tav tm="100000">
                                          <p:val>
                                            <p:strVal val="#ppt_y"/>
                                          </p:val>
                                        </p:tav>
                                      </p:tavLst>
                                    </p:anim>
                                  </p:childTnLst>
                                </p:cTn>
                              </p:par>
                              <p:par>
                                <p:cTn id="106" presetID="2" presetClass="entr" presetSubtype="8" decel="100000" fill="hold" grpId="0" nodeType="withEffect">
                                  <p:stCondLst>
                                    <p:cond delay="2600"/>
                                  </p:stCondLst>
                                  <p:childTnLst>
                                    <p:set>
                                      <p:cBhvr>
                                        <p:cTn id="107" dur="1" fill="hold">
                                          <p:stCondLst>
                                            <p:cond delay="0"/>
                                          </p:stCondLst>
                                        </p:cTn>
                                        <p:tgtEl>
                                          <p:spTgt spid="198"/>
                                        </p:tgtEl>
                                        <p:attrNameLst>
                                          <p:attrName>style.visibility</p:attrName>
                                        </p:attrNameLst>
                                      </p:cBhvr>
                                      <p:to>
                                        <p:strVal val="visible"/>
                                      </p:to>
                                    </p:set>
                                    <p:anim calcmode="lin" valueType="num">
                                      <p:cBhvr additive="base">
                                        <p:cTn id="108" dur="1000" fill="hold"/>
                                        <p:tgtEl>
                                          <p:spTgt spid="198"/>
                                        </p:tgtEl>
                                        <p:attrNameLst>
                                          <p:attrName>ppt_x</p:attrName>
                                        </p:attrNameLst>
                                      </p:cBhvr>
                                      <p:tavLst>
                                        <p:tav tm="0">
                                          <p:val>
                                            <p:strVal val="0-#ppt_w/2"/>
                                          </p:val>
                                        </p:tav>
                                        <p:tav tm="100000">
                                          <p:val>
                                            <p:strVal val="#ppt_x"/>
                                          </p:val>
                                        </p:tav>
                                      </p:tavLst>
                                    </p:anim>
                                    <p:anim calcmode="lin" valueType="num">
                                      <p:cBhvr additive="base">
                                        <p:cTn id="109" dur="1000" fill="hold"/>
                                        <p:tgtEl>
                                          <p:spTgt spid="198"/>
                                        </p:tgtEl>
                                        <p:attrNameLst>
                                          <p:attrName>ppt_y</p:attrName>
                                        </p:attrNameLst>
                                      </p:cBhvr>
                                      <p:tavLst>
                                        <p:tav tm="0">
                                          <p:val>
                                            <p:strVal val="#ppt_y"/>
                                          </p:val>
                                        </p:tav>
                                        <p:tav tm="100000">
                                          <p:val>
                                            <p:strVal val="#ppt_y"/>
                                          </p:val>
                                        </p:tav>
                                      </p:tavLst>
                                    </p:anim>
                                  </p:childTnLst>
                                </p:cTn>
                              </p:par>
                              <p:par>
                                <p:cTn id="110" presetID="22" presetClass="entr" presetSubtype="1" fill="hold" grpId="0" nodeType="withEffect">
                                  <p:stCondLst>
                                    <p:cond delay="750"/>
                                  </p:stCondLst>
                                  <p:childTnLst>
                                    <p:set>
                                      <p:cBhvr>
                                        <p:cTn id="111" dur="1" fill="hold">
                                          <p:stCondLst>
                                            <p:cond delay="0"/>
                                          </p:stCondLst>
                                        </p:cTn>
                                        <p:tgtEl>
                                          <p:spTgt spid="8"/>
                                        </p:tgtEl>
                                        <p:attrNameLst>
                                          <p:attrName>style.visibility</p:attrName>
                                        </p:attrNameLst>
                                      </p:cBhvr>
                                      <p:to>
                                        <p:strVal val="visible"/>
                                      </p:to>
                                    </p:set>
                                    <p:animEffect transition="in" filter="wipe(up)">
                                      <p:cBhvr>
                                        <p:cTn id="112" dur="500"/>
                                        <p:tgtEl>
                                          <p:spTgt spid="8"/>
                                        </p:tgtEl>
                                      </p:cBhvr>
                                    </p:animEffect>
                                  </p:childTnLst>
                                </p:cTn>
                              </p:par>
                              <p:par>
                                <p:cTn id="113" presetID="22" presetClass="entr" presetSubtype="4" fill="hold" grpId="0" nodeType="withEffect">
                                  <p:stCondLst>
                                    <p:cond delay="75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750"/>
                                        <p:tgtEl>
                                          <p:spTgt spid="14"/>
                                        </p:tgtEl>
                                      </p:cBhvr>
                                    </p:animEffect>
                                  </p:childTnLst>
                                </p:cTn>
                              </p:par>
                              <p:par>
                                <p:cTn id="116" presetID="22" presetClass="entr" presetSubtype="1" fill="hold" grpId="0" nodeType="withEffect">
                                  <p:stCondLst>
                                    <p:cond delay="1250"/>
                                  </p:stCondLst>
                                  <p:childTnLst>
                                    <p:set>
                                      <p:cBhvr>
                                        <p:cTn id="117" dur="1" fill="hold">
                                          <p:stCondLst>
                                            <p:cond delay="0"/>
                                          </p:stCondLst>
                                        </p:cTn>
                                        <p:tgtEl>
                                          <p:spTgt spid="19"/>
                                        </p:tgtEl>
                                        <p:attrNameLst>
                                          <p:attrName>style.visibility</p:attrName>
                                        </p:attrNameLst>
                                      </p:cBhvr>
                                      <p:to>
                                        <p:strVal val="visible"/>
                                      </p:to>
                                    </p:set>
                                    <p:animEffect transition="in" filter="wipe(up)">
                                      <p:cBhvr>
                                        <p:cTn id="118" dur="750"/>
                                        <p:tgtEl>
                                          <p:spTgt spid="19"/>
                                        </p:tgtEl>
                                      </p:cBhvr>
                                    </p:animEffect>
                                  </p:childTnLst>
                                </p:cTn>
                              </p:par>
                              <p:par>
                                <p:cTn id="119" presetID="22" presetClass="entr" presetSubtype="2" fill="hold" grpId="0" nodeType="withEffect">
                                  <p:stCondLst>
                                    <p:cond delay="1250"/>
                                  </p:stCondLst>
                                  <p:childTnLst>
                                    <p:set>
                                      <p:cBhvr>
                                        <p:cTn id="120" dur="1" fill="hold">
                                          <p:stCondLst>
                                            <p:cond delay="0"/>
                                          </p:stCondLst>
                                        </p:cTn>
                                        <p:tgtEl>
                                          <p:spTgt spid="6"/>
                                        </p:tgtEl>
                                        <p:attrNameLst>
                                          <p:attrName>style.visibility</p:attrName>
                                        </p:attrNameLst>
                                      </p:cBhvr>
                                      <p:to>
                                        <p:strVal val="visible"/>
                                      </p:to>
                                    </p:set>
                                    <p:animEffect transition="in" filter="wipe(right)">
                                      <p:cBhvr>
                                        <p:cTn id="121" dur="500"/>
                                        <p:tgtEl>
                                          <p:spTgt spid="6"/>
                                        </p:tgtEl>
                                      </p:cBhvr>
                                    </p:animEffect>
                                  </p:childTnLst>
                                </p:cTn>
                              </p:par>
                              <p:par>
                                <p:cTn id="122" presetID="22" presetClass="entr" presetSubtype="4" fill="hold" grpId="0" nodeType="withEffect">
                                  <p:stCondLst>
                                    <p:cond delay="1750"/>
                                  </p:stCondLst>
                                  <p:childTnLst>
                                    <p:set>
                                      <p:cBhvr>
                                        <p:cTn id="123" dur="1" fill="hold">
                                          <p:stCondLst>
                                            <p:cond delay="0"/>
                                          </p:stCondLst>
                                        </p:cTn>
                                        <p:tgtEl>
                                          <p:spTgt spid="20"/>
                                        </p:tgtEl>
                                        <p:attrNameLst>
                                          <p:attrName>style.visibility</p:attrName>
                                        </p:attrNameLst>
                                      </p:cBhvr>
                                      <p:to>
                                        <p:strVal val="visible"/>
                                      </p:to>
                                    </p:set>
                                    <p:animEffect transition="in" filter="wipe(down)">
                                      <p:cBhvr>
                                        <p:cTn id="124" dur="750"/>
                                        <p:tgtEl>
                                          <p:spTgt spid="20"/>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3"/>
                                        </p:tgtEl>
                                        <p:attrNameLst>
                                          <p:attrName>style.visibility</p:attrName>
                                        </p:attrNameLst>
                                      </p:cBhvr>
                                      <p:to>
                                        <p:strVal val="visible"/>
                                      </p:to>
                                    </p:set>
                                    <p:animEffect transition="in" filter="wipe(up)">
                                      <p:cBhvr>
                                        <p:cTn id="127" dur="500"/>
                                        <p:tgtEl>
                                          <p:spTgt spid="13"/>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28"/>
                                        </p:tgtEl>
                                        <p:attrNameLst>
                                          <p:attrName>style.visibility</p:attrName>
                                        </p:attrNameLst>
                                      </p:cBhvr>
                                      <p:to>
                                        <p:strVal val="visible"/>
                                      </p:to>
                                    </p:set>
                                    <p:animEffect transition="in" filter="wipe(down)">
                                      <p:cBhvr>
                                        <p:cTn id="130" dur="750"/>
                                        <p:tgtEl>
                                          <p:spTgt spid="128"/>
                                        </p:tgtEl>
                                      </p:cBhvr>
                                    </p:animEffect>
                                  </p:childTnLst>
                                </p:cTn>
                              </p:par>
                              <p:par>
                                <p:cTn id="131" presetID="22" presetClass="entr" presetSubtype="8" fill="hold" grpId="0" nodeType="withEffect">
                                  <p:stCondLst>
                                    <p:cond delay="1750"/>
                                  </p:stCondLst>
                                  <p:childTnLst>
                                    <p:set>
                                      <p:cBhvr>
                                        <p:cTn id="132" dur="1" fill="hold">
                                          <p:stCondLst>
                                            <p:cond delay="0"/>
                                          </p:stCondLst>
                                        </p:cTn>
                                        <p:tgtEl>
                                          <p:spTgt spid="129"/>
                                        </p:tgtEl>
                                        <p:attrNameLst>
                                          <p:attrName>style.visibility</p:attrName>
                                        </p:attrNameLst>
                                      </p:cBhvr>
                                      <p:to>
                                        <p:strVal val="visible"/>
                                      </p:to>
                                    </p:set>
                                    <p:animEffect transition="in" filter="wipe(left)">
                                      <p:cBhvr>
                                        <p:cTn id="133" dur="750"/>
                                        <p:tgtEl>
                                          <p:spTgt spid="129"/>
                                        </p:tgtEl>
                                      </p:cBhvr>
                                    </p:animEffect>
                                  </p:childTnLst>
                                </p:cTn>
                              </p:par>
                              <p:par>
                                <p:cTn id="134" presetID="22" presetClass="entr" presetSubtype="2" fill="hold" grpId="0" nodeType="withEffect">
                                  <p:stCondLst>
                                    <p:cond delay="1750"/>
                                  </p:stCondLst>
                                  <p:childTnLst>
                                    <p:set>
                                      <p:cBhvr>
                                        <p:cTn id="135" dur="1" fill="hold">
                                          <p:stCondLst>
                                            <p:cond delay="0"/>
                                          </p:stCondLst>
                                        </p:cTn>
                                        <p:tgtEl>
                                          <p:spTgt spid="130"/>
                                        </p:tgtEl>
                                        <p:attrNameLst>
                                          <p:attrName>style.visibility</p:attrName>
                                        </p:attrNameLst>
                                      </p:cBhvr>
                                      <p:to>
                                        <p:strVal val="visible"/>
                                      </p:to>
                                    </p:set>
                                    <p:animEffect transition="in" filter="wipe(right)">
                                      <p:cBhvr>
                                        <p:cTn id="136" dur="500"/>
                                        <p:tgtEl>
                                          <p:spTgt spid="130"/>
                                        </p:tgtEl>
                                      </p:cBhvr>
                                    </p:animEffect>
                                  </p:childTnLst>
                                </p:cTn>
                              </p:par>
                              <p:par>
                                <p:cTn id="137" presetID="23" presetClass="entr" presetSubtype="16" fill="hold" grpId="0" nodeType="withEffect">
                                  <p:stCondLst>
                                    <p:cond delay="1250"/>
                                  </p:stCondLst>
                                  <p:childTnLst>
                                    <p:set>
                                      <p:cBhvr>
                                        <p:cTn id="138" dur="1" fill="hold">
                                          <p:stCondLst>
                                            <p:cond delay="0"/>
                                          </p:stCondLst>
                                        </p:cTn>
                                        <p:tgtEl>
                                          <p:spTgt spid="185"/>
                                        </p:tgtEl>
                                        <p:attrNameLst>
                                          <p:attrName>style.visibility</p:attrName>
                                        </p:attrNameLst>
                                      </p:cBhvr>
                                      <p:to>
                                        <p:strVal val="visible"/>
                                      </p:to>
                                    </p:set>
                                    <p:anim calcmode="lin" valueType="num">
                                      <p:cBhvr>
                                        <p:cTn id="139" dur="500" fill="hold"/>
                                        <p:tgtEl>
                                          <p:spTgt spid="185"/>
                                        </p:tgtEl>
                                        <p:attrNameLst>
                                          <p:attrName>ppt_w</p:attrName>
                                        </p:attrNameLst>
                                      </p:cBhvr>
                                      <p:tavLst>
                                        <p:tav tm="0">
                                          <p:val>
                                            <p:fltVal val="0"/>
                                          </p:val>
                                        </p:tav>
                                        <p:tav tm="100000">
                                          <p:val>
                                            <p:strVal val="#ppt_w"/>
                                          </p:val>
                                        </p:tav>
                                      </p:tavLst>
                                    </p:anim>
                                    <p:anim calcmode="lin" valueType="num">
                                      <p:cBhvr>
                                        <p:cTn id="140" dur="500" fill="hold"/>
                                        <p:tgtEl>
                                          <p:spTgt spid="185"/>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1750"/>
                                  </p:stCondLst>
                                  <p:childTnLst>
                                    <p:animScale>
                                      <p:cBhvr>
                                        <p:cTn id="142" dur="100" fill="hold"/>
                                        <p:tgtEl>
                                          <p:spTgt spid="185"/>
                                        </p:tgtEl>
                                      </p:cBhvr>
                                      <p:by x="130000" y="130000"/>
                                    </p:animScale>
                                  </p:childTnLst>
                                </p:cTn>
                              </p:par>
                              <p:par>
                                <p:cTn id="143" presetID="23" presetClass="entr" presetSubtype="16" fill="hold" grpId="0" nodeType="withEffect">
                                  <p:stCondLst>
                                    <p:cond delay="175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250"/>
                                  </p:stCondLst>
                                  <p:childTnLst>
                                    <p:animScale>
                                      <p:cBhvr>
                                        <p:cTn id="148" dur="100" fill="hold"/>
                                        <p:tgtEl>
                                          <p:spTgt spid="71"/>
                                        </p:tgtEl>
                                      </p:cBhvr>
                                      <p:by x="130000" y="130000"/>
                                    </p:animScale>
                                  </p:childTnLst>
                                </p:cTn>
                              </p:par>
                              <p:par>
                                <p:cTn id="149" presetID="23" presetClass="entr" presetSubtype="16" fill="hold" grpId="0" nodeType="withEffect">
                                  <p:stCondLst>
                                    <p:cond delay="500"/>
                                  </p:stCondLst>
                                  <p:childTnLst>
                                    <p:set>
                                      <p:cBhvr>
                                        <p:cTn id="150" dur="1" fill="hold">
                                          <p:stCondLst>
                                            <p:cond delay="0"/>
                                          </p:stCondLst>
                                        </p:cTn>
                                        <p:tgtEl>
                                          <p:spTgt spid="43"/>
                                        </p:tgtEl>
                                        <p:attrNameLst>
                                          <p:attrName>style.visibility</p:attrName>
                                        </p:attrNameLst>
                                      </p:cBhvr>
                                      <p:to>
                                        <p:strVal val="visible"/>
                                      </p:to>
                                    </p:set>
                                    <p:anim calcmode="lin" valueType="num">
                                      <p:cBhvr>
                                        <p:cTn id="151" dur="500" fill="hold"/>
                                        <p:tgtEl>
                                          <p:spTgt spid="43"/>
                                        </p:tgtEl>
                                        <p:attrNameLst>
                                          <p:attrName>ppt_w</p:attrName>
                                        </p:attrNameLst>
                                      </p:cBhvr>
                                      <p:tavLst>
                                        <p:tav tm="0">
                                          <p:val>
                                            <p:fltVal val="0"/>
                                          </p:val>
                                        </p:tav>
                                        <p:tav tm="100000">
                                          <p:val>
                                            <p:strVal val="#ppt_w"/>
                                          </p:val>
                                        </p:tav>
                                      </p:tavLst>
                                    </p:anim>
                                    <p:anim calcmode="lin" valueType="num">
                                      <p:cBhvr>
                                        <p:cTn id="152" dur="500" fill="hold"/>
                                        <p:tgtEl>
                                          <p:spTgt spid="43"/>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1000"/>
                                  </p:stCondLst>
                                  <p:childTnLst>
                                    <p:animScale>
                                      <p:cBhvr>
                                        <p:cTn id="154" dur="100" fill="hold"/>
                                        <p:tgtEl>
                                          <p:spTgt spid="43"/>
                                        </p:tgtEl>
                                      </p:cBhvr>
                                      <p:by x="130000" y="130000"/>
                                    </p:animScale>
                                  </p:childTnLst>
                                </p:cTn>
                              </p:par>
                              <p:par>
                                <p:cTn id="155" presetID="23" presetClass="entr" presetSubtype="16"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 calcmode="lin" valueType="num">
                                      <p:cBhvr>
                                        <p:cTn id="157" dur="500" fill="hold"/>
                                        <p:tgtEl>
                                          <p:spTgt spid="55"/>
                                        </p:tgtEl>
                                        <p:attrNameLst>
                                          <p:attrName>ppt_w</p:attrName>
                                        </p:attrNameLst>
                                      </p:cBhvr>
                                      <p:tavLst>
                                        <p:tav tm="0">
                                          <p:val>
                                            <p:fltVal val="0"/>
                                          </p:val>
                                        </p:tav>
                                        <p:tav tm="100000">
                                          <p:val>
                                            <p:strVal val="#ppt_w"/>
                                          </p:val>
                                        </p:tav>
                                      </p:tavLst>
                                    </p:anim>
                                    <p:anim calcmode="lin" valueType="num">
                                      <p:cBhvr>
                                        <p:cTn id="158" dur="500" fill="hold"/>
                                        <p:tgtEl>
                                          <p:spTgt spid="55"/>
                                        </p:tgtEl>
                                        <p:attrNameLst>
                                          <p:attrName>ppt_h</p:attrName>
                                        </p:attrNameLst>
                                      </p:cBhvr>
                                      <p:tavLst>
                                        <p:tav tm="0">
                                          <p:val>
                                            <p:fltVal val="0"/>
                                          </p:val>
                                        </p:tav>
                                        <p:tav tm="100000">
                                          <p:val>
                                            <p:strVal val="#ppt_h"/>
                                          </p:val>
                                        </p:tav>
                                      </p:tavLst>
                                    </p:anim>
                                  </p:childTnLst>
                                </p:cTn>
                              </p:par>
                              <p:par>
                                <p:cTn id="159" presetID="6" presetClass="emph" presetSubtype="0" autoRev="1" fill="hold" grpId="1" nodeType="withEffect">
                                  <p:stCondLst>
                                    <p:cond delay="500"/>
                                  </p:stCondLst>
                                  <p:childTnLst>
                                    <p:animScale>
                                      <p:cBhvr>
                                        <p:cTn id="160" dur="100" fill="hold"/>
                                        <p:tgtEl>
                                          <p:spTgt spid="55"/>
                                        </p:tgtEl>
                                      </p:cBhvr>
                                      <p:by x="130000" y="130000"/>
                                    </p:animScale>
                                  </p:childTnLst>
                                </p:cTn>
                              </p:par>
                              <p:par>
                                <p:cTn id="161" presetID="23" presetClass="entr" presetSubtype="16" fill="hold" grpId="0" nodeType="withEffect">
                                  <p:stCondLst>
                                    <p:cond delay="500"/>
                                  </p:stCondLst>
                                  <p:childTnLst>
                                    <p:set>
                                      <p:cBhvr>
                                        <p:cTn id="162" dur="1" fill="hold">
                                          <p:stCondLst>
                                            <p:cond delay="0"/>
                                          </p:stCondLst>
                                        </p:cTn>
                                        <p:tgtEl>
                                          <p:spTgt spid="147"/>
                                        </p:tgtEl>
                                        <p:attrNameLst>
                                          <p:attrName>style.visibility</p:attrName>
                                        </p:attrNameLst>
                                      </p:cBhvr>
                                      <p:to>
                                        <p:strVal val="visible"/>
                                      </p:to>
                                    </p:set>
                                    <p:anim calcmode="lin" valueType="num">
                                      <p:cBhvr>
                                        <p:cTn id="163" dur="500" fill="hold"/>
                                        <p:tgtEl>
                                          <p:spTgt spid="147"/>
                                        </p:tgtEl>
                                        <p:attrNameLst>
                                          <p:attrName>ppt_w</p:attrName>
                                        </p:attrNameLst>
                                      </p:cBhvr>
                                      <p:tavLst>
                                        <p:tav tm="0">
                                          <p:val>
                                            <p:fltVal val="0"/>
                                          </p:val>
                                        </p:tav>
                                        <p:tav tm="100000">
                                          <p:val>
                                            <p:strVal val="#ppt_w"/>
                                          </p:val>
                                        </p:tav>
                                      </p:tavLst>
                                    </p:anim>
                                    <p:anim calcmode="lin" valueType="num">
                                      <p:cBhvr>
                                        <p:cTn id="164" dur="500" fill="hold"/>
                                        <p:tgtEl>
                                          <p:spTgt spid="147"/>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1000"/>
                                  </p:stCondLst>
                                  <p:childTnLst>
                                    <p:animScale>
                                      <p:cBhvr>
                                        <p:cTn id="166" dur="100" fill="hold"/>
                                        <p:tgtEl>
                                          <p:spTgt spid="147"/>
                                        </p:tgtEl>
                                      </p:cBhvr>
                                      <p:by x="130000" y="130000"/>
                                    </p:animScale>
                                  </p:childTnLst>
                                </p:cTn>
                              </p:par>
                              <p:par>
                                <p:cTn id="167" presetID="23" presetClass="entr" presetSubtype="16" fill="hold" grpId="0" nodeType="withEffect">
                                  <p:stCondLst>
                                    <p:cond delay="1750"/>
                                  </p:stCondLst>
                                  <p:childTnLst>
                                    <p:set>
                                      <p:cBhvr>
                                        <p:cTn id="168" dur="1" fill="hold">
                                          <p:stCondLst>
                                            <p:cond delay="0"/>
                                          </p:stCondLst>
                                        </p:cTn>
                                        <p:tgtEl>
                                          <p:spTgt spid="133"/>
                                        </p:tgtEl>
                                        <p:attrNameLst>
                                          <p:attrName>style.visibility</p:attrName>
                                        </p:attrNameLst>
                                      </p:cBhvr>
                                      <p:to>
                                        <p:strVal val="visible"/>
                                      </p:to>
                                    </p:set>
                                    <p:anim calcmode="lin" valueType="num">
                                      <p:cBhvr>
                                        <p:cTn id="169" dur="500" fill="hold"/>
                                        <p:tgtEl>
                                          <p:spTgt spid="133"/>
                                        </p:tgtEl>
                                        <p:attrNameLst>
                                          <p:attrName>ppt_w</p:attrName>
                                        </p:attrNameLst>
                                      </p:cBhvr>
                                      <p:tavLst>
                                        <p:tav tm="0">
                                          <p:val>
                                            <p:fltVal val="0"/>
                                          </p:val>
                                        </p:tav>
                                        <p:tav tm="100000">
                                          <p:val>
                                            <p:strVal val="#ppt_w"/>
                                          </p:val>
                                        </p:tav>
                                      </p:tavLst>
                                    </p:anim>
                                    <p:anim calcmode="lin" valueType="num">
                                      <p:cBhvr>
                                        <p:cTn id="170" dur="500" fill="hold"/>
                                        <p:tgtEl>
                                          <p:spTgt spid="133"/>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2250"/>
                                  </p:stCondLst>
                                  <p:childTnLst>
                                    <p:animScale>
                                      <p:cBhvr>
                                        <p:cTn id="172" dur="100" fill="hold"/>
                                        <p:tgtEl>
                                          <p:spTgt spid="13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129" grpId="0" animBg="1"/>
      <p:bldP spid="8" grpId="0" animBg="1"/>
      <p:bldP spid="130" grpId="0" animBg="1"/>
      <p:bldP spid="13" grpId="0" animBg="1"/>
      <p:bldP spid="14" grpId="0" animBg="1"/>
      <p:bldP spid="128" grpId="0" animBg="1"/>
      <p:bldP spid="19" grpId="0" animBg="1"/>
      <p:bldP spid="20" grpId="0" animBg="1"/>
      <p:bldP spid="43" grpId="0" animBg="1"/>
      <p:bldP spid="43" grpId="1" animBg="1"/>
      <p:bldP spid="55" grpId="0" animBg="1"/>
      <p:bldP spid="55" grpId="1" animBg="1"/>
      <p:bldP spid="71" grpId="0" animBg="1"/>
      <p:bldP spid="71" grpId="1" animBg="1"/>
      <p:bldP spid="133" grpId="0" animBg="1"/>
      <p:bldP spid="133" grpId="1" animBg="1"/>
      <p:bldP spid="147" grpId="0" animBg="1"/>
      <p:bldP spid="147" grpId="1" animBg="1"/>
      <p:bldP spid="185" grpId="0" animBg="1"/>
      <p:bldP spid="185" grpId="1" animBg="1"/>
      <p:bldP spid="190"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CF7FE98B-A41C-CB43-9CDE-C8181A6F128D}" type="datetime1">
              <a:rPr lang="en-US" smtClean="0"/>
              <a:t>11/13/2025</a:t>
            </a:fld>
            <a:endParaRPr lang="en-GB"/>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b="0" i="0">
                <a:latin typeface="Arial" panose="020B0604020202020204" pitchFamily="34" charset="0"/>
              </a:endParaRPr>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262590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dots">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A7E0CF-CE4A-914A-6EC5-A8567CC130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46035"/>
          <a:stretch/>
        </p:blipFill>
        <p:spPr>
          <a:xfrm rot="10800000" flipH="1">
            <a:off x="6431467" y="4470400"/>
            <a:ext cx="5770059" cy="2387598"/>
          </a:xfrm>
          <a:prstGeom prst="rect">
            <a:avLst/>
          </a:prstGeom>
        </p:spPr>
      </p:pic>
      <p:pic>
        <p:nvPicPr>
          <p:cNvPr id="8" name="Graphic 7">
            <a:extLst>
              <a:ext uri="{FF2B5EF4-FFF2-40B4-BE49-F238E27FC236}">
                <a16:creationId xmlns:a16="http://schemas.microsoft.com/office/drawing/2014/main" id="{6278A900-5CCB-692F-8A50-367C1BD4060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46035"/>
          <a:stretch/>
        </p:blipFill>
        <p:spPr>
          <a:xfrm rot="10800000">
            <a:off x="723" y="4470398"/>
            <a:ext cx="6531234" cy="2387599"/>
          </a:xfrm>
          <a:prstGeom prst="rect">
            <a:avLst/>
          </a:prstGeom>
        </p:spPr>
      </p:pic>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bg1"/>
                </a:solidFill>
              </a:defRPr>
            </a:lvl1p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bg1"/>
                </a:solidFill>
              </a:defRPr>
            </a:lvl1pPr>
          </a:lstStyle>
          <a:p>
            <a:fld id="{7E6F72CC-30D5-C240-A890-07D1FC296BE1}" type="datetime1">
              <a:rPr lang="en-US" smtClean="0"/>
              <a:t>11/13/2025</a:t>
            </a:fld>
            <a:endParaRPr lang="en-GB"/>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53752" y="6342684"/>
            <a:ext cx="4015740" cy="162631"/>
          </a:xfrm>
          <a:prstGeom prst="rect">
            <a:avLst/>
          </a:prstGeom>
        </p:spPr>
      </p:pic>
      <p:grpSp>
        <p:nvGrpSpPr>
          <p:cNvPr id="9" name="Groep 8">
            <a:extLst>
              <a:ext uri="{FF2B5EF4-FFF2-40B4-BE49-F238E27FC236}">
                <a16:creationId xmlns:a16="http://schemas.microsoft.com/office/drawing/2014/main" id="{6D5D1F63-67BD-2830-72D1-794061776FE6}"/>
              </a:ext>
            </a:extLst>
          </p:cNvPr>
          <p:cNvGrpSpPr/>
          <p:nvPr userDrawn="1"/>
        </p:nvGrpSpPr>
        <p:grpSpPr>
          <a:xfrm>
            <a:off x="7453752" y="6342684"/>
            <a:ext cx="4016042" cy="163185"/>
            <a:chOff x="7453752" y="6342684"/>
            <a:chExt cx="4016042" cy="163185"/>
          </a:xfrm>
        </p:grpSpPr>
        <p:sp>
          <p:nvSpPr>
            <p:cNvPr id="10" name="Vrije vorm: vorm 9">
              <a:extLst>
                <a:ext uri="{FF2B5EF4-FFF2-40B4-BE49-F238E27FC236}">
                  <a16:creationId xmlns:a16="http://schemas.microsoft.com/office/drawing/2014/main" id="{69BA4B15-7A58-62EC-1617-6986A74CE6EA}"/>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b="0" i="0">
                <a:latin typeface="Arial" panose="020B0604020202020204" pitchFamily="34" charset="0"/>
              </a:endParaRPr>
            </a:p>
          </p:txBody>
        </p:sp>
        <p:grpSp>
          <p:nvGrpSpPr>
            <p:cNvPr id="11" name="Graphic 18">
              <a:extLst>
                <a:ext uri="{FF2B5EF4-FFF2-40B4-BE49-F238E27FC236}">
                  <a16:creationId xmlns:a16="http://schemas.microsoft.com/office/drawing/2014/main" id="{22390296-DB9F-1D68-568B-0CBB37C898FB}"/>
                </a:ext>
              </a:extLst>
            </p:cNvPr>
            <p:cNvGrpSpPr/>
            <p:nvPr/>
          </p:nvGrpSpPr>
          <p:grpSpPr>
            <a:xfrm>
              <a:off x="10511361" y="6342684"/>
              <a:ext cx="958433" cy="163185"/>
              <a:chOff x="10511361" y="6342684"/>
              <a:chExt cx="958433" cy="163185"/>
            </a:xfrm>
            <a:solidFill>
              <a:schemeClr val="bg1"/>
            </a:solidFill>
          </p:grpSpPr>
          <p:sp>
            <p:nvSpPr>
              <p:cNvPr id="12" name="Vrije vorm: vorm 11">
                <a:extLst>
                  <a:ext uri="{FF2B5EF4-FFF2-40B4-BE49-F238E27FC236}">
                    <a16:creationId xmlns:a16="http://schemas.microsoft.com/office/drawing/2014/main" id="{71A56025-24AA-D7B0-A412-9E0421EC0846}"/>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sp>
            <p:nvSpPr>
              <p:cNvPr id="14" name="Vrije vorm: vorm 13">
                <a:extLst>
                  <a:ext uri="{FF2B5EF4-FFF2-40B4-BE49-F238E27FC236}">
                    <a16:creationId xmlns:a16="http://schemas.microsoft.com/office/drawing/2014/main" id="{E10C0D8F-96DF-C7FB-3612-4405ECE8B76D}"/>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sp>
            <p:nvSpPr>
              <p:cNvPr id="15" name="Vrije vorm: vorm 14">
                <a:extLst>
                  <a:ext uri="{FF2B5EF4-FFF2-40B4-BE49-F238E27FC236}">
                    <a16:creationId xmlns:a16="http://schemas.microsoft.com/office/drawing/2014/main" id="{4FA9E20A-13F6-63BF-4C2D-124369F3334B}"/>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b="0" i="0">
                  <a:latin typeface="Arial" panose="020B0604020202020204" pitchFamily="34" charset="0"/>
                </a:endParaRPr>
              </a:p>
            </p:txBody>
          </p:sp>
        </p:grpSp>
      </p:grpSp>
      <p:sp>
        <p:nvSpPr>
          <p:cNvPr id="16" name="Tijdelijke aanduiding voor tekst 8">
            <a:extLst>
              <a:ext uri="{FF2B5EF4-FFF2-40B4-BE49-F238E27FC236}">
                <a16:creationId xmlns:a16="http://schemas.microsoft.com/office/drawing/2014/main" id="{ADCF431D-EA76-BC56-373A-D5A7A6FD53B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7" name="Tijdelijke aanduiding voor tekst 8">
            <a:extLst>
              <a:ext uri="{FF2B5EF4-FFF2-40B4-BE49-F238E27FC236}">
                <a16:creationId xmlns:a16="http://schemas.microsoft.com/office/drawing/2014/main" id="{097F604F-C1AD-C922-D5D1-8D64D4F971E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bg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212715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70A2B6E-6346-A346-9383-EAF83583FF44}"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16" name="Tijdelijke aanduiding voor tekst 8">
            <a:extLst>
              <a:ext uri="{FF2B5EF4-FFF2-40B4-BE49-F238E27FC236}">
                <a16:creationId xmlns:a16="http://schemas.microsoft.com/office/drawing/2014/main" id="{D2033D8E-5A80-803F-5371-007A0C6DD7DD}"/>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17" name="Tijdelijke aanduiding voor tekst 8">
            <a:extLst>
              <a:ext uri="{FF2B5EF4-FFF2-40B4-BE49-F238E27FC236}">
                <a16:creationId xmlns:a16="http://schemas.microsoft.com/office/drawing/2014/main" id="{DC935F7B-C78E-32C6-F838-221D518F7831}"/>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196092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CED6B8EA-175B-B042-BF68-D9CA79517655}"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3" name="Tijdelijke aanduiding voor tekst 8">
            <a:extLst>
              <a:ext uri="{FF2B5EF4-FFF2-40B4-BE49-F238E27FC236}">
                <a16:creationId xmlns:a16="http://schemas.microsoft.com/office/drawing/2014/main" id="{AE49F394-F2E9-26F3-E25B-F91975F27824}"/>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Theme name</a:t>
            </a:r>
          </a:p>
        </p:txBody>
      </p:sp>
      <p:sp>
        <p:nvSpPr>
          <p:cNvPr id="7" name="Tijdelijke aanduiding voor tekst 8">
            <a:extLst>
              <a:ext uri="{FF2B5EF4-FFF2-40B4-BE49-F238E27FC236}">
                <a16:creationId xmlns:a16="http://schemas.microsoft.com/office/drawing/2014/main" id="{8BB42D31-0B3E-E2AB-C714-09DB12F3F1B8}"/>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0" i="0">
                <a:solidFill>
                  <a:schemeClr val="tx1"/>
                </a:solidFill>
                <a:latin typeface="Arial" panose="020B0604020202020204" pitchFamily="34" charset="0"/>
              </a:defRPr>
            </a:lvl1pPr>
          </a:lstStyle>
          <a:p>
            <a:pPr lvl="0"/>
            <a:r>
              <a:rPr lang="en-GB"/>
              <a:t>Place text here</a:t>
            </a:r>
          </a:p>
        </p:txBody>
      </p:sp>
    </p:spTree>
    <p:extLst>
      <p:ext uri="{BB962C8B-B14F-4D97-AF65-F5344CB8AC3E}">
        <p14:creationId xmlns:p14="http://schemas.microsoft.com/office/powerpoint/2010/main" val="82450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B6F77825-B129-2842-9C1C-B448714F19B1}"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3" name="Tekstvak 2">
            <a:extLst>
              <a:ext uri="{FF2B5EF4-FFF2-40B4-BE49-F238E27FC236}">
                <a16:creationId xmlns:a16="http://schemas.microsoft.com/office/drawing/2014/main" id="{A62A7221-6870-6B34-CF9E-AA33993F2BB8}"/>
              </a:ext>
            </a:extLst>
          </p:cNvPr>
          <p:cNvSpPr txBox="1"/>
          <p:nvPr userDrawn="1"/>
        </p:nvSpPr>
        <p:spPr>
          <a:xfrm>
            <a:off x="719138" y="720000"/>
            <a:ext cx="10750354" cy="369025"/>
          </a:xfrm>
          <a:prstGeom prst="rect">
            <a:avLst/>
          </a:prstGeom>
        </p:spPr>
        <p:txBody>
          <a:bodyPr vert="horz" lIns="0" tIns="0" rIns="0" bIns="0" rtlCol="0" anchor="t">
            <a:noAutofit/>
          </a:bodyPr>
          <a:lstStyle>
            <a:lvl1pPr>
              <a:lnSpc>
                <a:spcPct val="90000"/>
              </a:lnSpc>
              <a:spcBef>
                <a:spcPct val="0"/>
              </a:spcBef>
              <a:buNone/>
              <a:defRPr sz="3200" b="1">
                <a:latin typeface="+mj-lt"/>
                <a:ea typeface="+mj-ea"/>
                <a:cs typeface="+mj-cs"/>
              </a:defRPr>
            </a:lvl1pPr>
          </a:lstStyle>
          <a:p>
            <a:pPr lvl="0"/>
            <a:r>
              <a:rPr lang="en-GB"/>
              <a:t>Instructions</a:t>
            </a:r>
          </a:p>
        </p:txBody>
      </p:sp>
      <p:sp>
        <p:nvSpPr>
          <p:cNvPr id="7" name="Tekstvak 6">
            <a:extLst>
              <a:ext uri="{FF2B5EF4-FFF2-40B4-BE49-F238E27FC236}">
                <a16:creationId xmlns:a16="http://schemas.microsoft.com/office/drawing/2014/main" id="{94A65637-C87F-4F7E-63DF-230269992771}"/>
              </a:ext>
            </a:extLst>
          </p:cNvPr>
          <p:cNvSpPr txBox="1"/>
          <p:nvPr userDrawn="1"/>
        </p:nvSpPr>
        <p:spPr>
          <a:xfrm>
            <a:off x="719139" y="1412875"/>
            <a:ext cx="2969923" cy="4392613"/>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0" i="0">
                <a:solidFill>
                  <a:schemeClr val="accent1"/>
                </a:solidFill>
                <a:latin typeface="Arial" panose="020B0604020202020204" pitchFamily="34" charset="0"/>
              </a:rPr>
              <a:t>Add a new slide</a:t>
            </a:r>
          </a:p>
          <a:p>
            <a:pPr algn="l">
              <a:lnSpc>
                <a:spcPct val="90000"/>
              </a:lnSpc>
              <a:spcBef>
                <a:spcPts val="600"/>
              </a:spcBef>
              <a:spcAft>
                <a:spcPts val="600"/>
              </a:spcAft>
            </a:pPr>
            <a:r>
              <a:rPr lang="en-GB" sz="1200" b="0" i="0">
                <a:latin typeface="Arial" panose="020B0604020202020204" pitchFamily="34" charset="0"/>
              </a:rPr>
              <a:t>Go to the tab ‘Insert’ and click </a:t>
            </a:r>
            <a:br>
              <a:rPr lang="en-GB" sz="1200" b="0" i="0">
                <a:latin typeface="Arial" panose="020B0604020202020204" pitchFamily="34" charset="0"/>
              </a:rPr>
            </a:br>
            <a:r>
              <a:rPr lang="en-GB" sz="1200" b="0" i="0">
                <a:latin typeface="Arial" panose="020B0604020202020204" pitchFamily="34" charset="0"/>
              </a:rPr>
              <a:t>on the button ‘New slide’ to add a new template layout to the presentation.</a:t>
            </a:r>
          </a:p>
          <a:p>
            <a:pPr algn="l">
              <a:lnSpc>
                <a:spcPct val="90000"/>
              </a:lnSpc>
              <a:spcBef>
                <a:spcPts val="600"/>
              </a:spcBef>
              <a:spcAft>
                <a:spcPts val="600"/>
              </a:spcAft>
            </a:pPr>
            <a:r>
              <a:rPr lang="en-GB" sz="1200" b="0" i="0">
                <a:latin typeface="Arial" panose="020B0604020202020204" pitchFamily="34" charset="0"/>
              </a:rPr>
              <a:t>Attention: It’s not possible </a:t>
            </a:r>
            <a:br>
              <a:rPr lang="en-GB" sz="1200" b="0" i="0">
                <a:latin typeface="Arial" panose="020B0604020202020204" pitchFamily="34" charset="0"/>
              </a:rPr>
            </a:br>
            <a:r>
              <a:rPr lang="en-GB" sz="1200" b="0" i="0">
                <a:latin typeface="Arial" panose="020B0604020202020204" pitchFamily="34" charset="0"/>
              </a:rPr>
              <a:t>to paste a slide from another presentation. Text and other objects can be copied one-by-one from the original slide</a:t>
            </a:r>
            <a:br>
              <a:rPr lang="en-GB" sz="1200" b="0" i="0">
                <a:latin typeface="Arial" panose="020B0604020202020204" pitchFamily="34" charset="0"/>
              </a:rPr>
            </a:br>
            <a:r>
              <a:rPr lang="en-GB" sz="1200" b="0" i="0">
                <a:latin typeface="Arial" panose="020B0604020202020204" pitchFamily="34" charset="0"/>
              </a:rPr>
              <a:t>to the new slide.</a:t>
            </a:r>
          </a:p>
          <a:p>
            <a:pPr algn="l">
              <a:lnSpc>
                <a:spcPct val="90000"/>
              </a:lnSpc>
              <a:spcBef>
                <a:spcPts val="600"/>
              </a:spcBef>
              <a:spcAft>
                <a:spcPts val="600"/>
              </a:spcAft>
            </a:pPr>
            <a:r>
              <a:rPr lang="en-GB" sz="1200" b="0" i="0">
                <a:latin typeface="Arial" panose="020B0604020202020204" pitchFamily="34" charset="0"/>
              </a:rPr>
              <a:t>Click with the right mouse button on the thumbnail display of the slide, on the left side of the screen. Then click on ‘Reset slide’ to reset the layout.</a:t>
            </a:r>
          </a:p>
          <a:p>
            <a:pPr algn="l">
              <a:lnSpc>
                <a:spcPct val="90000"/>
              </a:lnSpc>
              <a:spcBef>
                <a:spcPts val="600"/>
              </a:spcBef>
              <a:spcAft>
                <a:spcPts val="600"/>
              </a:spcAft>
            </a:pPr>
            <a:endParaRPr lang="en-GB" sz="1200" b="0" i="0">
              <a:latin typeface="Arial" panose="020B0604020202020204" pitchFamily="34" charset="0"/>
            </a:endParaRPr>
          </a:p>
          <a:p>
            <a:pPr algn="l">
              <a:lnSpc>
                <a:spcPct val="90000"/>
              </a:lnSpc>
              <a:spcBef>
                <a:spcPts val="600"/>
              </a:spcBef>
              <a:spcAft>
                <a:spcPts val="600"/>
              </a:spcAft>
            </a:pPr>
            <a:endParaRPr lang="en-GB" sz="1200" b="0" i="0">
              <a:latin typeface="Arial" panose="020B0604020202020204" pitchFamily="34" charset="0"/>
            </a:endParaRPr>
          </a:p>
          <a:p>
            <a:pPr algn="l">
              <a:lnSpc>
                <a:spcPct val="90000"/>
              </a:lnSpc>
              <a:spcBef>
                <a:spcPts val="600"/>
              </a:spcBef>
              <a:spcAft>
                <a:spcPts val="600"/>
              </a:spcAft>
            </a:pPr>
            <a:endParaRPr lang="en-GB" sz="1200" b="0" i="0">
              <a:latin typeface="Arial" panose="020B0604020202020204" pitchFamily="34" charset="0"/>
            </a:endParaRPr>
          </a:p>
        </p:txBody>
      </p:sp>
      <p:sp>
        <p:nvSpPr>
          <p:cNvPr id="8" name="Tekstvak 7">
            <a:extLst>
              <a:ext uri="{FF2B5EF4-FFF2-40B4-BE49-F238E27FC236}">
                <a16:creationId xmlns:a16="http://schemas.microsoft.com/office/drawing/2014/main" id="{2296FE71-9D09-ECEC-C9A1-F4FE7BF50A32}"/>
              </a:ext>
            </a:extLst>
          </p:cNvPr>
          <p:cNvSpPr txBox="1"/>
          <p:nvPr userDrawn="1"/>
        </p:nvSpPr>
        <p:spPr>
          <a:xfrm>
            <a:off x="719138" y="4524526"/>
            <a:ext cx="2647049" cy="674495"/>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0" i="0">
                <a:solidFill>
                  <a:schemeClr val="accent1"/>
                </a:solidFill>
                <a:latin typeface="Arial" panose="020B0604020202020204" pitchFamily="34" charset="0"/>
              </a:rPr>
              <a:t>Text levels</a:t>
            </a:r>
          </a:p>
          <a:p>
            <a:pPr algn="l">
              <a:lnSpc>
                <a:spcPct val="90000"/>
              </a:lnSpc>
              <a:spcBef>
                <a:spcPts val="600"/>
              </a:spcBef>
              <a:spcAft>
                <a:spcPts val="600"/>
              </a:spcAft>
            </a:pPr>
            <a:r>
              <a:rPr lang="en-US" sz="1200" b="0" i="0">
                <a:latin typeface="Arial" panose="020B0604020202020204" pitchFamily="34" charset="0"/>
              </a:rPr>
              <a:t>Under the tab ‘Home’, use the list level-buttons to choose a text level. </a:t>
            </a:r>
            <a:endParaRPr lang="en-GB" sz="1200" b="0" i="0">
              <a:latin typeface="Arial" panose="020B0604020202020204" pitchFamily="34" charset="0"/>
            </a:endParaRPr>
          </a:p>
          <a:p>
            <a:pPr algn="l">
              <a:lnSpc>
                <a:spcPct val="90000"/>
              </a:lnSpc>
              <a:spcBef>
                <a:spcPts val="600"/>
              </a:spcBef>
              <a:spcAft>
                <a:spcPts val="600"/>
              </a:spcAft>
            </a:pPr>
            <a:endParaRPr lang="en-GB" sz="1200" b="0" i="0">
              <a:latin typeface="Arial" panose="020B0604020202020204" pitchFamily="34" charset="0"/>
            </a:endParaRPr>
          </a:p>
          <a:p>
            <a:pPr algn="l">
              <a:lnSpc>
                <a:spcPct val="90000"/>
              </a:lnSpc>
              <a:spcBef>
                <a:spcPts val="600"/>
              </a:spcBef>
              <a:spcAft>
                <a:spcPts val="600"/>
              </a:spcAft>
            </a:pPr>
            <a:endParaRPr lang="en-GB" sz="1200" b="0" i="0">
              <a:latin typeface="Arial" panose="020B0604020202020204" pitchFamily="34" charset="0"/>
            </a:endParaRPr>
          </a:p>
        </p:txBody>
      </p:sp>
      <p:grpSp>
        <p:nvGrpSpPr>
          <p:cNvPr id="9" name="VOORBEELD">
            <a:extLst>
              <a:ext uri="{FF2B5EF4-FFF2-40B4-BE49-F238E27FC236}">
                <a16:creationId xmlns:a16="http://schemas.microsoft.com/office/drawing/2014/main" id="{223B22F1-A9C7-DC72-FEB9-25221978ACC5}"/>
              </a:ext>
            </a:extLst>
          </p:cNvPr>
          <p:cNvGrpSpPr/>
          <p:nvPr userDrawn="1"/>
        </p:nvGrpSpPr>
        <p:grpSpPr>
          <a:xfrm>
            <a:off x="719138" y="5248070"/>
            <a:ext cx="3234311" cy="558875"/>
            <a:chOff x="-3605171" y="458674"/>
            <a:chExt cx="3234311" cy="558875"/>
          </a:xfrm>
        </p:grpSpPr>
        <p:sp>
          <p:nvSpPr>
            <p:cNvPr id="10" name="Rechthoek 9">
              <a:extLst>
                <a:ext uri="{FF2B5EF4-FFF2-40B4-BE49-F238E27FC236}">
                  <a16:creationId xmlns:a16="http://schemas.microsoft.com/office/drawing/2014/main" id="{03338E5F-3D14-16EC-91FC-B295CB54EB7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11" name="Rechthoek 10">
              <a:extLst>
                <a:ext uri="{FF2B5EF4-FFF2-40B4-BE49-F238E27FC236}">
                  <a16:creationId xmlns:a16="http://schemas.microsoft.com/office/drawing/2014/main" id="{699885E4-D926-810F-013C-9017ADDD04F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12" name="Groep 11">
              <a:extLst>
                <a:ext uri="{FF2B5EF4-FFF2-40B4-BE49-F238E27FC236}">
                  <a16:creationId xmlns:a16="http://schemas.microsoft.com/office/drawing/2014/main" id="{84196B60-EE68-4CD2-CA76-8EC51038F1FA}"/>
                </a:ext>
              </a:extLst>
            </p:cNvPr>
            <p:cNvGrpSpPr/>
            <p:nvPr userDrawn="1"/>
          </p:nvGrpSpPr>
          <p:grpSpPr>
            <a:xfrm>
              <a:off x="-3386247" y="830871"/>
              <a:ext cx="139423" cy="109566"/>
              <a:chOff x="-2866744" y="827071"/>
              <a:chExt cx="168701" cy="132575"/>
            </a:xfrm>
          </p:grpSpPr>
          <p:grpSp>
            <p:nvGrpSpPr>
              <p:cNvPr id="45" name="Groep 44">
                <a:extLst>
                  <a:ext uri="{FF2B5EF4-FFF2-40B4-BE49-F238E27FC236}">
                    <a16:creationId xmlns:a16="http://schemas.microsoft.com/office/drawing/2014/main" id="{6094382F-98EF-2A94-0781-35798ABD8BE5}"/>
                  </a:ext>
                </a:extLst>
              </p:cNvPr>
              <p:cNvGrpSpPr/>
              <p:nvPr userDrawn="1"/>
            </p:nvGrpSpPr>
            <p:grpSpPr>
              <a:xfrm>
                <a:off x="-2866744" y="827071"/>
                <a:ext cx="168701" cy="132575"/>
                <a:chOff x="-2866744" y="827071"/>
                <a:chExt cx="168701" cy="132575"/>
              </a:xfrm>
            </p:grpSpPr>
            <p:cxnSp>
              <p:nvCxnSpPr>
                <p:cNvPr id="47" name="Rechte verbindingslijn 46">
                  <a:extLst>
                    <a:ext uri="{FF2B5EF4-FFF2-40B4-BE49-F238E27FC236}">
                      <a16:creationId xmlns:a16="http://schemas.microsoft.com/office/drawing/2014/main" id="{F5CA69CD-2477-4235-84D1-D35A5A007C4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45E49CD4-89C9-4DC6-41D8-DB1BA274891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B7BA8F3B-3873-F4DA-A238-E4621F0E38A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4B7DD81-96C8-F7CF-09B4-A1740E5D8B1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933309FA-1A4B-B500-1BAC-FF39BB0C942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46" name="Pijl: rechts 45">
                <a:extLst>
                  <a:ext uri="{FF2B5EF4-FFF2-40B4-BE49-F238E27FC236}">
                    <a16:creationId xmlns:a16="http://schemas.microsoft.com/office/drawing/2014/main" id="{AAAC0B97-2BD3-E311-13D4-BED22B49F32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3" name="Groep 12">
              <a:extLst>
                <a:ext uri="{FF2B5EF4-FFF2-40B4-BE49-F238E27FC236}">
                  <a16:creationId xmlns:a16="http://schemas.microsoft.com/office/drawing/2014/main" id="{2658B9E6-EEE8-12FE-A37B-B7241C37DC23}"/>
                </a:ext>
              </a:extLst>
            </p:cNvPr>
            <p:cNvGrpSpPr/>
            <p:nvPr userDrawn="1"/>
          </p:nvGrpSpPr>
          <p:grpSpPr>
            <a:xfrm>
              <a:off x="-3605171" y="830871"/>
              <a:ext cx="139423" cy="109566"/>
              <a:chOff x="-2866744" y="518074"/>
              <a:chExt cx="168701" cy="132575"/>
            </a:xfrm>
          </p:grpSpPr>
          <p:grpSp>
            <p:nvGrpSpPr>
              <p:cNvPr id="38" name="Groep 37">
                <a:extLst>
                  <a:ext uri="{FF2B5EF4-FFF2-40B4-BE49-F238E27FC236}">
                    <a16:creationId xmlns:a16="http://schemas.microsoft.com/office/drawing/2014/main" id="{FA72CF74-DCC7-1AB6-B4FA-32797D5ADE95}"/>
                  </a:ext>
                </a:extLst>
              </p:cNvPr>
              <p:cNvGrpSpPr/>
              <p:nvPr userDrawn="1"/>
            </p:nvGrpSpPr>
            <p:grpSpPr>
              <a:xfrm>
                <a:off x="-2866744" y="518074"/>
                <a:ext cx="168701" cy="132575"/>
                <a:chOff x="-2866744" y="518074"/>
                <a:chExt cx="168701" cy="132575"/>
              </a:xfrm>
            </p:grpSpPr>
            <p:cxnSp>
              <p:nvCxnSpPr>
                <p:cNvPr id="40" name="Rechte verbindingslijn 39">
                  <a:extLst>
                    <a:ext uri="{FF2B5EF4-FFF2-40B4-BE49-F238E27FC236}">
                      <a16:creationId xmlns:a16="http://schemas.microsoft.com/office/drawing/2014/main" id="{C086FFA1-B90D-2CD4-D7EA-A2CAD97040D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1" name="Rechte verbindingslijn 40">
                  <a:extLst>
                    <a:ext uri="{FF2B5EF4-FFF2-40B4-BE49-F238E27FC236}">
                      <a16:creationId xmlns:a16="http://schemas.microsoft.com/office/drawing/2014/main" id="{9E276A6C-91E2-3C05-E592-003E1F2696C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2" name="Rechte verbindingslijn 41">
                  <a:extLst>
                    <a:ext uri="{FF2B5EF4-FFF2-40B4-BE49-F238E27FC236}">
                      <a16:creationId xmlns:a16="http://schemas.microsoft.com/office/drawing/2014/main" id="{03CE44D5-1258-012B-E8BE-E2E51334B05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43" name="Rechte verbindingslijn 42">
                  <a:extLst>
                    <a:ext uri="{FF2B5EF4-FFF2-40B4-BE49-F238E27FC236}">
                      <a16:creationId xmlns:a16="http://schemas.microsoft.com/office/drawing/2014/main" id="{DF78297C-3B96-36F4-4AAC-59378707CA9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44" name="Rechte verbindingslijn 43">
                  <a:extLst>
                    <a:ext uri="{FF2B5EF4-FFF2-40B4-BE49-F238E27FC236}">
                      <a16:creationId xmlns:a16="http://schemas.microsoft.com/office/drawing/2014/main" id="{38209EFC-30B9-E6FB-BBFB-E16C5D45343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9" name="Pijl: rechts 38">
                <a:extLst>
                  <a:ext uri="{FF2B5EF4-FFF2-40B4-BE49-F238E27FC236}">
                    <a16:creationId xmlns:a16="http://schemas.microsoft.com/office/drawing/2014/main" id="{D3F08921-5722-DEB9-31A9-5448AE95E51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14" name="Rechte verbindingslijn 13">
              <a:extLst>
                <a:ext uri="{FF2B5EF4-FFF2-40B4-BE49-F238E27FC236}">
                  <a16:creationId xmlns:a16="http://schemas.microsoft.com/office/drawing/2014/main" id="{8D003063-AECB-9525-A3E0-8ECE6DEF452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 name="Rechte verbindingslijn 14">
              <a:extLst>
                <a:ext uri="{FF2B5EF4-FFF2-40B4-BE49-F238E27FC236}">
                  <a16:creationId xmlns:a16="http://schemas.microsoft.com/office/drawing/2014/main" id="{E20D2959-A3E8-6980-6C60-265615921D4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 name="Rechthoek 17">
              <a:extLst>
                <a:ext uri="{FF2B5EF4-FFF2-40B4-BE49-F238E27FC236}">
                  <a16:creationId xmlns:a16="http://schemas.microsoft.com/office/drawing/2014/main" id="{AD89004A-B4D5-E5FC-4BD4-26CC43E92A9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Arial" panose="020B0604020202020204" pitchFamily="34" charset="0"/>
                  <a:cs typeface="Calibri" panose="020F0502020204030204" pitchFamily="34" charset="0"/>
                </a:rPr>
                <a:t>Text level down</a:t>
              </a:r>
            </a:p>
          </p:txBody>
        </p:sp>
        <p:sp>
          <p:nvSpPr>
            <p:cNvPr id="19" name="Rechthoek 18">
              <a:extLst>
                <a:ext uri="{FF2B5EF4-FFF2-40B4-BE49-F238E27FC236}">
                  <a16:creationId xmlns:a16="http://schemas.microsoft.com/office/drawing/2014/main" id="{32022233-BAF6-0FBC-FC7C-1941779D63F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Arial" panose="020B0604020202020204" pitchFamily="34" charset="0"/>
                  <a:cs typeface="Calibri" panose="020F0502020204030204" pitchFamily="34" charset="0"/>
                </a:rPr>
                <a:t>Text level up</a:t>
              </a:r>
            </a:p>
          </p:txBody>
        </p:sp>
        <p:grpSp>
          <p:nvGrpSpPr>
            <p:cNvPr id="20" name="Groep 19">
              <a:extLst>
                <a:ext uri="{FF2B5EF4-FFF2-40B4-BE49-F238E27FC236}">
                  <a16:creationId xmlns:a16="http://schemas.microsoft.com/office/drawing/2014/main" id="{152F55C1-F1E9-6B05-D83D-81507DE567AA}"/>
                </a:ext>
              </a:extLst>
            </p:cNvPr>
            <p:cNvGrpSpPr/>
            <p:nvPr userDrawn="1"/>
          </p:nvGrpSpPr>
          <p:grpSpPr>
            <a:xfrm>
              <a:off x="-2916763" y="769168"/>
              <a:ext cx="268738" cy="248381"/>
              <a:chOff x="-2916763" y="769168"/>
              <a:chExt cx="268738" cy="248381"/>
            </a:xfrm>
          </p:grpSpPr>
          <p:sp>
            <p:nvSpPr>
              <p:cNvPr id="30" name="Rechthoek 29">
                <a:extLst>
                  <a:ext uri="{FF2B5EF4-FFF2-40B4-BE49-F238E27FC236}">
                    <a16:creationId xmlns:a16="http://schemas.microsoft.com/office/drawing/2014/main" id="{B5E1FED9-7683-8A4F-1591-27730327B1D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31" name="Groep 30">
                <a:extLst>
                  <a:ext uri="{FF2B5EF4-FFF2-40B4-BE49-F238E27FC236}">
                    <a16:creationId xmlns:a16="http://schemas.microsoft.com/office/drawing/2014/main" id="{BE48EAC4-A151-EAD5-FD57-6D5EF7CCC352}"/>
                  </a:ext>
                </a:extLst>
              </p:cNvPr>
              <p:cNvGrpSpPr/>
              <p:nvPr userDrawn="1"/>
            </p:nvGrpSpPr>
            <p:grpSpPr>
              <a:xfrm>
                <a:off x="-2866744" y="827071"/>
                <a:ext cx="168701" cy="132575"/>
                <a:chOff x="-2866744" y="827071"/>
                <a:chExt cx="168701" cy="132575"/>
              </a:xfrm>
            </p:grpSpPr>
            <p:cxnSp>
              <p:nvCxnSpPr>
                <p:cNvPr id="33" name="Rechte verbindingslijn 32">
                  <a:extLst>
                    <a:ext uri="{FF2B5EF4-FFF2-40B4-BE49-F238E27FC236}">
                      <a16:creationId xmlns:a16="http://schemas.microsoft.com/office/drawing/2014/main" id="{55ABF10F-CF91-B9AF-6688-67DA47271CC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4" name="Rechte verbindingslijn 33">
                  <a:extLst>
                    <a:ext uri="{FF2B5EF4-FFF2-40B4-BE49-F238E27FC236}">
                      <a16:creationId xmlns:a16="http://schemas.microsoft.com/office/drawing/2014/main" id="{1367BCBE-3206-50C6-F7F1-FBFF13AFA23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5" name="Rechte verbindingslijn 34">
                  <a:extLst>
                    <a:ext uri="{FF2B5EF4-FFF2-40B4-BE49-F238E27FC236}">
                      <a16:creationId xmlns:a16="http://schemas.microsoft.com/office/drawing/2014/main" id="{1887FE1A-DEDB-1C17-7A06-9CEF4073D49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6" name="Rechte verbindingslijn 35">
                  <a:extLst>
                    <a:ext uri="{FF2B5EF4-FFF2-40B4-BE49-F238E27FC236}">
                      <a16:creationId xmlns:a16="http://schemas.microsoft.com/office/drawing/2014/main" id="{9BB9AD66-42B5-5052-D1FB-0E4C1372D8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7" name="Rechte verbindingslijn 36">
                  <a:extLst>
                    <a:ext uri="{FF2B5EF4-FFF2-40B4-BE49-F238E27FC236}">
                      <a16:creationId xmlns:a16="http://schemas.microsoft.com/office/drawing/2014/main" id="{9DB1E250-1A25-2F8A-B33E-34D8269DA44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 name="Pijl: rechts 31">
                <a:extLst>
                  <a:ext uri="{FF2B5EF4-FFF2-40B4-BE49-F238E27FC236}">
                    <a16:creationId xmlns:a16="http://schemas.microsoft.com/office/drawing/2014/main" id="{254B755B-11BF-B6B8-A495-3097582DC4D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21" name="Groep 20">
              <a:extLst>
                <a:ext uri="{FF2B5EF4-FFF2-40B4-BE49-F238E27FC236}">
                  <a16:creationId xmlns:a16="http://schemas.microsoft.com/office/drawing/2014/main" id="{540E0342-3F00-BB73-74C4-18810003E098}"/>
                </a:ext>
              </a:extLst>
            </p:cNvPr>
            <p:cNvGrpSpPr/>
            <p:nvPr userDrawn="1"/>
          </p:nvGrpSpPr>
          <p:grpSpPr>
            <a:xfrm>
              <a:off x="-2916763" y="460171"/>
              <a:ext cx="268738" cy="248381"/>
              <a:chOff x="-2916763" y="460171"/>
              <a:chExt cx="268738" cy="248381"/>
            </a:xfrm>
          </p:grpSpPr>
          <p:sp>
            <p:nvSpPr>
              <p:cNvPr id="22" name="Rechthoek 21">
                <a:extLst>
                  <a:ext uri="{FF2B5EF4-FFF2-40B4-BE49-F238E27FC236}">
                    <a16:creationId xmlns:a16="http://schemas.microsoft.com/office/drawing/2014/main" id="{CD51B86B-78F5-7AD1-6D46-DF7D9A6C27D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23" name="Groep 22">
                <a:extLst>
                  <a:ext uri="{FF2B5EF4-FFF2-40B4-BE49-F238E27FC236}">
                    <a16:creationId xmlns:a16="http://schemas.microsoft.com/office/drawing/2014/main" id="{B1F516D8-3879-66A2-55AB-CB304D412756}"/>
                  </a:ext>
                </a:extLst>
              </p:cNvPr>
              <p:cNvGrpSpPr/>
              <p:nvPr userDrawn="1"/>
            </p:nvGrpSpPr>
            <p:grpSpPr>
              <a:xfrm>
                <a:off x="-2866744" y="518074"/>
                <a:ext cx="168701" cy="132575"/>
                <a:chOff x="-2866744" y="518074"/>
                <a:chExt cx="168701" cy="132575"/>
              </a:xfrm>
            </p:grpSpPr>
            <p:cxnSp>
              <p:nvCxnSpPr>
                <p:cNvPr id="25" name="Rechte verbindingslijn 24">
                  <a:extLst>
                    <a:ext uri="{FF2B5EF4-FFF2-40B4-BE49-F238E27FC236}">
                      <a16:creationId xmlns:a16="http://schemas.microsoft.com/office/drawing/2014/main" id="{55313D63-62F6-4ED8-4CE1-DEC8F077FF1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6" name="Rechte verbindingslijn 25">
                  <a:extLst>
                    <a:ext uri="{FF2B5EF4-FFF2-40B4-BE49-F238E27FC236}">
                      <a16:creationId xmlns:a16="http://schemas.microsoft.com/office/drawing/2014/main" id="{0A93B689-D16A-5584-AD77-DB98BD59632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7" name="Rechte verbindingslijn 26">
                  <a:extLst>
                    <a:ext uri="{FF2B5EF4-FFF2-40B4-BE49-F238E27FC236}">
                      <a16:creationId xmlns:a16="http://schemas.microsoft.com/office/drawing/2014/main" id="{67AB20C9-B1F9-EC8B-808E-BF87470483B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8" name="Rechte verbindingslijn 27">
                  <a:extLst>
                    <a:ext uri="{FF2B5EF4-FFF2-40B4-BE49-F238E27FC236}">
                      <a16:creationId xmlns:a16="http://schemas.microsoft.com/office/drawing/2014/main" id="{ED653223-7AC2-4C9F-B934-7D03C7BD445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 name="Rechte verbindingslijn 28">
                  <a:extLst>
                    <a:ext uri="{FF2B5EF4-FFF2-40B4-BE49-F238E27FC236}">
                      <a16:creationId xmlns:a16="http://schemas.microsoft.com/office/drawing/2014/main" id="{8266471F-0EC6-1AB1-014F-9A470724C50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 name="Pijl: rechts 23">
                <a:extLst>
                  <a:ext uri="{FF2B5EF4-FFF2-40B4-BE49-F238E27FC236}">
                    <a16:creationId xmlns:a16="http://schemas.microsoft.com/office/drawing/2014/main" id="{232832F5-EBD0-CB62-BB0A-CBA8AFB8E06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52" name="Tekstvak 51">
            <a:extLst>
              <a:ext uri="{FF2B5EF4-FFF2-40B4-BE49-F238E27FC236}">
                <a16:creationId xmlns:a16="http://schemas.microsoft.com/office/drawing/2014/main" id="{942B21D1-FB28-45F6-C505-8F60BF07ABDC}"/>
              </a:ext>
            </a:extLst>
          </p:cNvPr>
          <p:cNvSpPr txBox="1"/>
          <p:nvPr userDrawn="1"/>
        </p:nvSpPr>
        <p:spPr>
          <a:xfrm>
            <a:off x="4524770" y="1405342"/>
            <a:ext cx="3142461" cy="2338679"/>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0" i="0">
                <a:solidFill>
                  <a:schemeClr val="accent1"/>
                </a:solidFill>
                <a:latin typeface="Arial" panose="020B0604020202020204" pitchFamily="34" charset="0"/>
              </a:rPr>
              <a:t>Insert / edit an image</a:t>
            </a:r>
          </a:p>
          <a:p>
            <a:pPr algn="l">
              <a:lnSpc>
                <a:spcPct val="90000"/>
              </a:lnSpc>
              <a:spcBef>
                <a:spcPts val="600"/>
              </a:spcBef>
              <a:spcAft>
                <a:spcPts val="600"/>
              </a:spcAft>
            </a:pPr>
            <a:r>
              <a:rPr lang="en-US" sz="1200" b="0" i="0">
                <a:latin typeface="Arial" panose="020B0604020202020204" pitchFamily="34" charset="0"/>
              </a:rPr>
              <a:t>If necessary, delete the existing image</a:t>
            </a:r>
            <a:br>
              <a:rPr lang="en-US" sz="1200" b="0" i="0">
                <a:latin typeface="Arial" panose="020B0604020202020204" pitchFamily="34" charset="0"/>
              </a:rPr>
            </a:br>
            <a:r>
              <a:rPr lang="en-US" sz="1200" b="0" i="0">
                <a:latin typeface="Arial" panose="020B0604020202020204" pitchFamily="34" charset="0"/>
              </a:rPr>
              <a:t>by using the ‘Backspace key’. </a:t>
            </a:r>
            <a:br>
              <a:rPr lang="en-US" sz="1200" b="0" i="0">
                <a:latin typeface="Arial" panose="020B0604020202020204" pitchFamily="34" charset="0"/>
              </a:rPr>
            </a:br>
            <a:r>
              <a:rPr lang="en-US" sz="1200" b="0" i="0">
                <a:latin typeface="Arial" panose="020B0604020202020204" pitchFamily="34" charset="0"/>
              </a:rPr>
              <a:t>Click on the pictogram to insert a new image. </a:t>
            </a:r>
          </a:p>
          <a:p>
            <a:pPr algn="l">
              <a:lnSpc>
                <a:spcPct val="90000"/>
              </a:lnSpc>
              <a:spcBef>
                <a:spcPts val="600"/>
              </a:spcBef>
              <a:spcAft>
                <a:spcPts val="600"/>
              </a:spcAft>
            </a:pPr>
            <a:r>
              <a:rPr lang="en-US" sz="1200" b="0" i="0">
                <a:latin typeface="Arial" panose="020B0604020202020204" pitchFamily="34" charset="0"/>
              </a:rPr>
              <a:t>Select the image and click on ‘Insert’. To scale or drag the image, go to the tab ‘Picture Tools - Format’ and click on</a:t>
            </a:r>
            <a:br>
              <a:rPr lang="en-US" sz="1200" b="0" i="0">
                <a:latin typeface="Arial" panose="020B0604020202020204" pitchFamily="34" charset="0"/>
              </a:rPr>
            </a:br>
            <a:r>
              <a:rPr lang="en-US" sz="1200" b="0" i="0">
                <a:latin typeface="Arial" panose="020B0604020202020204" pitchFamily="34" charset="0"/>
              </a:rPr>
              <a:t>the button ‘Crop’. Scale the image itself with</a:t>
            </a:r>
            <a:br>
              <a:rPr lang="en-US" sz="1200" b="0" i="0">
                <a:latin typeface="Arial" panose="020B0604020202020204" pitchFamily="34" charset="0"/>
              </a:rPr>
            </a:br>
            <a:r>
              <a:rPr lang="en-US" sz="1200" b="0" i="0">
                <a:latin typeface="Arial" panose="020B0604020202020204" pitchFamily="34" charset="0"/>
              </a:rPr>
              <a:t>the spheres and scale the image frame with the brackets.</a:t>
            </a:r>
            <a:br>
              <a:rPr lang="en-US" sz="1200" b="0" i="0">
                <a:latin typeface="Arial" panose="020B0604020202020204" pitchFamily="34" charset="0"/>
              </a:rPr>
            </a:br>
            <a:r>
              <a:rPr lang="en-US" sz="1200" b="0" i="0">
                <a:latin typeface="Arial" panose="020B0604020202020204" pitchFamily="34" charset="0"/>
              </a:rPr>
              <a:t>Click with the right mouse button on the image and choose ‘Send to back’.</a:t>
            </a:r>
          </a:p>
          <a:p>
            <a:pPr algn="l">
              <a:lnSpc>
                <a:spcPct val="90000"/>
              </a:lnSpc>
              <a:spcBef>
                <a:spcPts val="600"/>
              </a:spcBef>
              <a:spcAft>
                <a:spcPts val="600"/>
              </a:spcAft>
            </a:pPr>
            <a:endParaRPr lang="en-US" sz="1200" b="0" i="0">
              <a:latin typeface="Arial" panose="020B0604020202020204" pitchFamily="34" charset="0"/>
            </a:endParaRPr>
          </a:p>
          <a:p>
            <a:pPr algn="l">
              <a:lnSpc>
                <a:spcPct val="90000"/>
              </a:lnSpc>
              <a:spcBef>
                <a:spcPts val="600"/>
              </a:spcBef>
              <a:spcAft>
                <a:spcPts val="600"/>
              </a:spcAft>
            </a:pPr>
            <a:endParaRPr lang="en-US" sz="1200" b="0" i="0">
              <a:latin typeface="Arial" panose="020B0604020202020204" pitchFamily="34" charset="0"/>
            </a:endParaRPr>
          </a:p>
          <a:p>
            <a:pPr algn="l">
              <a:lnSpc>
                <a:spcPct val="90000"/>
              </a:lnSpc>
              <a:spcBef>
                <a:spcPts val="600"/>
              </a:spcBef>
              <a:spcAft>
                <a:spcPts val="600"/>
              </a:spcAft>
            </a:pPr>
            <a:endParaRPr lang="en-GB" sz="1200" b="0" i="0">
              <a:latin typeface="Arial" panose="020B0604020202020204" pitchFamily="34" charset="0"/>
            </a:endParaRPr>
          </a:p>
          <a:p>
            <a:pPr algn="l">
              <a:lnSpc>
                <a:spcPct val="90000"/>
              </a:lnSpc>
              <a:spcBef>
                <a:spcPts val="600"/>
              </a:spcBef>
              <a:spcAft>
                <a:spcPts val="600"/>
              </a:spcAft>
            </a:pPr>
            <a:endParaRPr lang="en-GB" sz="1200" b="0" i="0">
              <a:latin typeface="Arial" panose="020B0604020202020204" pitchFamily="34" charset="0"/>
            </a:endParaRPr>
          </a:p>
        </p:txBody>
      </p:sp>
      <p:sp>
        <p:nvSpPr>
          <p:cNvPr id="53" name="Tekstvak 52">
            <a:extLst>
              <a:ext uri="{FF2B5EF4-FFF2-40B4-BE49-F238E27FC236}">
                <a16:creationId xmlns:a16="http://schemas.microsoft.com/office/drawing/2014/main" id="{B35480EF-0AC9-79E8-E11C-5B38D9B49942}"/>
              </a:ext>
            </a:extLst>
          </p:cNvPr>
          <p:cNvSpPr txBox="1"/>
          <p:nvPr userDrawn="1"/>
        </p:nvSpPr>
        <p:spPr>
          <a:xfrm>
            <a:off x="4524770" y="3883994"/>
            <a:ext cx="3170051" cy="1955558"/>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0" i="0">
                <a:solidFill>
                  <a:schemeClr val="accent1"/>
                </a:solidFill>
                <a:latin typeface="Arial" panose="020B0604020202020204" pitchFamily="34" charset="0"/>
              </a:rPr>
              <a:t>Charts</a:t>
            </a:r>
          </a:p>
          <a:p>
            <a:pPr algn="l">
              <a:lnSpc>
                <a:spcPct val="90000"/>
              </a:lnSpc>
              <a:spcBef>
                <a:spcPts val="600"/>
              </a:spcBef>
              <a:spcAft>
                <a:spcPts val="600"/>
              </a:spcAft>
            </a:pPr>
            <a:r>
              <a:rPr lang="en-US" sz="1200" b="0" i="0">
                <a:latin typeface="Arial" panose="020B0604020202020204" pitchFamily="34" charset="0"/>
              </a:rPr>
              <a:t>If necessary, delete the existing chart</a:t>
            </a:r>
            <a:br>
              <a:rPr lang="en-US" sz="1200" b="0" i="0">
                <a:latin typeface="Arial" panose="020B0604020202020204" pitchFamily="34" charset="0"/>
              </a:rPr>
            </a:br>
            <a:r>
              <a:rPr lang="en-US" sz="1200" b="0" i="0">
                <a:latin typeface="Arial" panose="020B0604020202020204" pitchFamily="34" charset="0"/>
              </a:rPr>
              <a:t>by using the ‘Backspace key’. Click on</a:t>
            </a:r>
            <a:br>
              <a:rPr lang="en-US" sz="1200" b="0" i="0">
                <a:latin typeface="Arial" panose="020B0604020202020204" pitchFamily="34" charset="0"/>
              </a:rPr>
            </a:br>
            <a:r>
              <a:rPr lang="en-US" sz="1200" b="0" i="0">
                <a:latin typeface="Arial" panose="020B0604020202020204" pitchFamily="34" charset="0"/>
              </a:rPr>
              <a:t>the pictogram to insert a new chart. Select the preferred chart</a:t>
            </a:r>
            <a:br>
              <a:rPr lang="en-US" sz="1200" b="0" i="0">
                <a:latin typeface="Arial" panose="020B0604020202020204" pitchFamily="34" charset="0"/>
              </a:rPr>
            </a:br>
            <a:r>
              <a:rPr lang="en-US" sz="1200" b="0" i="0">
                <a:latin typeface="Arial" panose="020B0604020202020204" pitchFamily="34" charset="0"/>
              </a:rPr>
              <a:t>and click on  ‘Insert’.</a:t>
            </a:r>
          </a:p>
          <a:p>
            <a:pPr algn="l">
              <a:lnSpc>
                <a:spcPct val="90000"/>
              </a:lnSpc>
              <a:spcBef>
                <a:spcPts val="600"/>
              </a:spcBef>
              <a:spcAft>
                <a:spcPts val="600"/>
              </a:spcAft>
            </a:pPr>
            <a:r>
              <a:rPr lang="en-US" sz="1200" b="0" i="0">
                <a:latin typeface="Arial" panose="020B0604020202020204" pitchFamily="34" charset="0"/>
              </a:rPr>
              <a:t>When you want to change the lay-out of the chart, select the preferred part of the chart and go to the tab ‘Format’.</a:t>
            </a:r>
          </a:p>
          <a:p>
            <a:pPr algn="l">
              <a:lnSpc>
                <a:spcPct val="90000"/>
              </a:lnSpc>
              <a:spcBef>
                <a:spcPts val="600"/>
              </a:spcBef>
              <a:spcAft>
                <a:spcPts val="600"/>
              </a:spcAft>
            </a:pPr>
            <a:endParaRPr lang="en-GB" sz="1200" b="0" i="0">
              <a:latin typeface="Arial" panose="020B0604020202020204" pitchFamily="34" charset="0"/>
            </a:endParaRPr>
          </a:p>
        </p:txBody>
      </p:sp>
      <p:sp>
        <p:nvSpPr>
          <p:cNvPr id="54" name="Tekstvak 53">
            <a:extLst>
              <a:ext uri="{FF2B5EF4-FFF2-40B4-BE49-F238E27FC236}">
                <a16:creationId xmlns:a16="http://schemas.microsoft.com/office/drawing/2014/main" id="{E94CC5A9-0BC0-8F16-4CAC-450228BFC2B3}"/>
              </a:ext>
            </a:extLst>
          </p:cNvPr>
          <p:cNvSpPr txBox="1"/>
          <p:nvPr userDrawn="1"/>
        </p:nvSpPr>
        <p:spPr>
          <a:xfrm>
            <a:off x="8636511" y="1405342"/>
            <a:ext cx="2740090" cy="528233"/>
          </a:xfrm>
          <a:prstGeom prst="rect">
            <a:avLst/>
          </a:prstGeom>
          <a:noFill/>
        </p:spPr>
        <p:txBody>
          <a:bodyPr wrap="square" lIns="0" tIns="0" rIns="0" bIns="0" rtlCol="0">
            <a:noAutofit/>
          </a:bodyPr>
          <a:lstStyle/>
          <a:p>
            <a:pPr algn="l">
              <a:lnSpc>
                <a:spcPct val="90000"/>
              </a:lnSpc>
              <a:spcBef>
                <a:spcPts val="600"/>
              </a:spcBef>
              <a:spcAft>
                <a:spcPts val="600"/>
              </a:spcAft>
            </a:pPr>
            <a:r>
              <a:rPr lang="en-US" sz="1200" b="0" i="0">
                <a:solidFill>
                  <a:schemeClr val="accent1"/>
                </a:solidFill>
                <a:latin typeface="Arial" panose="020B0604020202020204" pitchFamily="34" charset="0"/>
              </a:rPr>
              <a:t>To edit chart data</a:t>
            </a:r>
            <a:r>
              <a:rPr lang="en-US" sz="1200" b="0" i="0">
                <a:latin typeface="Arial" panose="020B0604020202020204" pitchFamily="34" charset="0"/>
              </a:rPr>
              <a:t>, click with the right mouse button on the chart</a:t>
            </a:r>
            <a:br>
              <a:rPr lang="en-US" sz="1200" b="0" i="0">
                <a:latin typeface="Arial" panose="020B0604020202020204" pitchFamily="34" charset="0"/>
              </a:rPr>
            </a:br>
            <a:r>
              <a:rPr lang="en-US" sz="1200" b="0" i="0">
                <a:latin typeface="Arial" panose="020B0604020202020204" pitchFamily="34" charset="0"/>
              </a:rPr>
              <a:t>and choose ‘Edit data’.</a:t>
            </a:r>
          </a:p>
        </p:txBody>
      </p:sp>
      <p:sp>
        <p:nvSpPr>
          <p:cNvPr id="55" name="Tekstvak 54">
            <a:extLst>
              <a:ext uri="{FF2B5EF4-FFF2-40B4-BE49-F238E27FC236}">
                <a16:creationId xmlns:a16="http://schemas.microsoft.com/office/drawing/2014/main" id="{69553521-5437-0636-15FE-B3B4EB7E34D5}"/>
              </a:ext>
            </a:extLst>
          </p:cNvPr>
          <p:cNvSpPr txBox="1"/>
          <p:nvPr userDrawn="1"/>
        </p:nvSpPr>
        <p:spPr>
          <a:xfrm>
            <a:off x="8636510" y="2060420"/>
            <a:ext cx="2647049" cy="2652982"/>
          </a:xfrm>
          <a:prstGeom prst="rect">
            <a:avLst/>
          </a:prstGeom>
          <a:noFill/>
        </p:spPr>
        <p:txBody>
          <a:bodyPr wrap="square" lIns="0" tIns="0" rIns="0" bIns="0" rtlCol="0">
            <a:noAutofit/>
          </a:bodyPr>
          <a:lstStyle/>
          <a:p>
            <a:pPr algn="l">
              <a:lnSpc>
                <a:spcPct val="90000"/>
              </a:lnSpc>
              <a:spcBef>
                <a:spcPts val="600"/>
              </a:spcBef>
              <a:spcAft>
                <a:spcPts val="600"/>
              </a:spcAft>
            </a:pPr>
            <a:r>
              <a:rPr lang="en-GB" sz="1200" b="0" i="0">
                <a:solidFill>
                  <a:schemeClr val="accent1"/>
                </a:solidFill>
                <a:latin typeface="Arial" panose="020B0604020202020204" pitchFamily="34" charset="0"/>
              </a:rPr>
              <a:t>Insert / edit table</a:t>
            </a:r>
          </a:p>
          <a:p>
            <a:pPr algn="l">
              <a:lnSpc>
                <a:spcPct val="90000"/>
              </a:lnSpc>
              <a:spcBef>
                <a:spcPts val="600"/>
              </a:spcBef>
              <a:spcAft>
                <a:spcPts val="600"/>
              </a:spcAft>
            </a:pPr>
            <a:r>
              <a:rPr lang="en-US" sz="1200" b="0" i="0">
                <a:latin typeface="Arial" panose="020B0604020202020204" pitchFamily="34" charset="0"/>
              </a:rPr>
              <a:t>If necessary, delete the existing table</a:t>
            </a:r>
            <a:br>
              <a:rPr lang="en-US" sz="1200" b="0" i="0">
                <a:latin typeface="Arial" panose="020B0604020202020204" pitchFamily="34" charset="0"/>
              </a:rPr>
            </a:br>
            <a:r>
              <a:rPr lang="en-US" sz="1200" b="0" i="0">
                <a:latin typeface="Arial" panose="020B0604020202020204" pitchFamily="34" charset="0"/>
              </a:rPr>
              <a:t>by using the ‘Backspace key’. Click on</a:t>
            </a:r>
            <a:br>
              <a:rPr lang="en-US" sz="1200" b="0" i="0">
                <a:latin typeface="Arial" panose="020B0604020202020204" pitchFamily="34" charset="0"/>
              </a:rPr>
            </a:br>
            <a:r>
              <a:rPr lang="en-US" sz="1200" b="0" i="0">
                <a:latin typeface="Arial" panose="020B0604020202020204" pitchFamily="34" charset="0"/>
              </a:rPr>
              <a:t>the pictogram to insert a new table. </a:t>
            </a:r>
          </a:p>
          <a:p>
            <a:pPr algn="l">
              <a:lnSpc>
                <a:spcPct val="90000"/>
              </a:lnSpc>
              <a:spcBef>
                <a:spcPts val="600"/>
              </a:spcBef>
              <a:spcAft>
                <a:spcPts val="600"/>
              </a:spcAft>
            </a:pPr>
            <a:r>
              <a:rPr lang="en-US" sz="1200" b="0" i="0">
                <a:latin typeface="Arial" panose="020B0604020202020204" pitchFamily="34" charset="0"/>
              </a:rPr>
              <a:t>Select the preferred number of rows</a:t>
            </a:r>
            <a:br>
              <a:rPr lang="en-US" sz="1200" b="0" i="0">
                <a:latin typeface="Arial" panose="020B0604020202020204" pitchFamily="34" charset="0"/>
              </a:rPr>
            </a:br>
            <a:r>
              <a:rPr lang="en-US" sz="1200" b="0" i="0">
                <a:latin typeface="Arial" panose="020B0604020202020204" pitchFamily="34" charset="0"/>
              </a:rPr>
              <a:t>and columns and click on ‘OK’.</a:t>
            </a:r>
          </a:p>
          <a:p>
            <a:pPr algn="l">
              <a:lnSpc>
                <a:spcPct val="90000"/>
              </a:lnSpc>
              <a:spcBef>
                <a:spcPts val="600"/>
              </a:spcBef>
              <a:spcAft>
                <a:spcPts val="600"/>
              </a:spcAft>
            </a:pPr>
            <a:r>
              <a:rPr lang="en-US" sz="1200" b="0" i="0">
                <a:latin typeface="Arial" panose="020B0604020202020204" pitchFamily="34" charset="0"/>
              </a:rPr>
              <a:t>To edit, select the preferred number of rows and/or columns of the table and go to the tab ‘Layout’.</a:t>
            </a:r>
          </a:p>
          <a:p>
            <a:pPr algn="l">
              <a:lnSpc>
                <a:spcPct val="90000"/>
              </a:lnSpc>
              <a:spcBef>
                <a:spcPts val="600"/>
              </a:spcBef>
              <a:spcAft>
                <a:spcPts val="600"/>
              </a:spcAft>
            </a:pPr>
            <a:r>
              <a:rPr lang="en-US" sz="1200" b="0" i="0">
                <a:latin typeface="Arial" panose="020B0604020202020204" pitchFamily="34" charset="0"/>
              </a:rPr>
              <a:t>At the section ‘Rows and columns’ you can delete or add rows and columns. Choose from the variety of options:</a:t>
            </a:r>
          </a:p>
        </p:txBody>
      </p:sp>
      <p:grpSp>
        <p:nvGrpSpPr>
          <p:cNvPr id="56" name="Groep 55">
            <a:extLst>
              <a:ext uri="{FF2B5EF4-FFF2-40B4-BE49-F238E27FC236}">
                <a16:creationId xmlns:a16="http://schemas.microsoft.com/office/drawing/2014/main" id="{69C90939-7884-FAF6-D1AA-896588063133}"/>
              </a:ext>
            </a:extLst>
          </p:cNvPr>
          <p:cNvGrpSpPr/>
          <p:nvPr userDrawn="1"/>
        </p:nvGrpSpPr>
        <p:grpSpPr>
          <a:xfrm>
            <a:off x="8453193" y="4996916"/>
            <a:ext cx="3013682" cy="673634"/>
            <a:chOff x="-3415313" y="4996916"/>
            <a:chExt cx="3013682" cy="673634"/>
          </a:xfrm>
        </p:grpSpPr>
        <p:grpSp>
          <p:nvGrpSpPr>
            <p:cNvPr id="57" name="Groep 56">
              <a:extLst>
                <a:ext uri="{FF2B5EF4-FFF2-40B4-BE49-F238E27FC236}">
                  <a16:creationId xmlns:a16="http://schemas.microsoft.com/office/drawing/2014/main" id="{2C3AAA81-5347-FE29-905D-2E640D361F0C}"/>
                </a:ext>
              </a:extLst>
            </p:cNvPr>
            <p:cNvGrpSpPr/>
            <p:nvPr userDrawn="1"/>
          </p:nvGrpSpPr>
          <p:grpSpPr>
            <a:xfrm>
              <a:off x="-3415313" y="5041534"/>
              <a:ext cx="761481" cy="529523"/>
              <a:chOff x="-3492543" y="5041534"/>
              <a:chExt cx="761481" cy="529523"/>
            </a:xfrm>
          </p:grpSpPr>
          <p:grpSp>
            <p:nvGrpSpPr>
              <p:cNvPr id="167" name="Groep 166">
                <a:extLst>
                  <a:ext uri="{FF2B5EF4-FFF2-40B4-BE49-F238E27FC236}">
                    <a16:creationId xmlns:a16="http://schemas.microsoft.com/office/drawing/2014/main" id="{F38DE36C-3B3F-2431-CA5F-533F3B2A71C3}"/>
                  </a:ext>
                </a:extLst>
              </p:cNvPr>
              <p:cNvGrpSpPr/>
              <p:nvPr userDrawn="1"/>
            </p:nvGrpSpPr>
            <p:grpSpPr>
              <a:xfrm>
                <a:off x="-3307743" y="5041534"/>
                <a:ext cx="485596" cy="437045"/>
                <a:chOff x="-3307743" y="4999319"/>
                <a:chExt cx="644991" cy="580504"/>
              </a:xfrm>
            </p:grpSpPr>
            <p:grpSp>
              <p:nvGrpSpPr>
                <p:cNvPr id="169" name="Groep 168">
                  <a:extLst>
                    <a:ext uri="{FF2B5EF4-FFF2-40B4-BE49-F238E27FC236}">
                      <a16:creationId xmlns:a16="http://schemas.microsoft.com/office/drawing/2014/main" id="{096B315A-6478-A585-4206-B024D10E537F}"/>
                    </a:ext>
                  </a:extLst>
                </p:cNvPr>
                <p:cNvGrpSpPr/>
                <p:nvPr userDrawn="1"/>
              </p:nvGrpSpPr>
              <p:grpSpPr>
                <a:xfrm>
                  <a:off x="-3307743" y="4999319"/>
                  <a:ext cx="516835" cy="439373"/>
                  <a:chOff x="-3307743" y="4999319"/>
                  <a:chExt cx="516835" cy="439373"/>
                </a:xfrm>
              </p:grpSpPr>
              <p:cxnSp>
                <p:nvCxnSpPr>
                  <p:cNvPr id="171" name="Rechte verbindingslijn 170">
                    <a:extLst>
                      <a:ext uri="{FF2B5EF4-FFF2-40B4-BE49-F238E27FC236}">
                        <a16:creationId xmlns:a16="http://schemas.microsoft.com/office/drawing/2014/main" id="{7B041ED1-09D0-0035-D14B-571379705442}"/>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41A5237-EC1F-98D4-1B9F-EEB64B19FBFE}"/>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38CBB927-1C98-975E-6399-8936F8AE5C0F}"/>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EA89868-DA2F-DA4F-B651-3FD03750563B}"/>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75" name="Rechthoek 174">
                    <a:extLst>
                      <a:ext uri="{FF2B5EF4-FFF2-40B4-BE49-F238E27FC236}">
                        <a16:creationId xmlns:a16="http://schemas.microsoft.com/office/drawing/2014/main" id="{DEB15E1A-7D9E-D018-354A-C50CE49EAD7D}"/>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70" name="Vrije vorm: vorm 169">
                  <a:extLst>
                    <a:ext uri="{FF2B5EF4-FFF2-40B4-BE49-F238E27FC236}">
                      <a16:creationId xmlns:a16="http://schemas.microsoft.com/office/drawing/2014/main" id="{91E19B82-47E6-2DCE-8E64-3B133B908D85}"/>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b="0" i="0">
                    <a:latin typeface="Arial" panose="020B0604020202020204" pitchFamily="34" charset="0"/>
                  </a:endParaRPr>
                </a:p>
              </p:txBody>
            </p:sp>
          </p:grpSp>
          <p:sp>
            <p:nvSpPr>
              <p:cNvPr id="168" name="Tekstvak 167">
                <a:extLst>
                  <a:ext uri="{FF2B5EF4-FFF2-40B4-BE49-F238E27FC236}">
                    <a16:creationId xmlns:a16="http://schemas.microsoft.com/office/drawing/2014/main" id="{A5E9D975-081C-2108-1608-500E5E2F45D3}"/>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Delete</a:t>
                </a:r>
              </a:p>
            </p:txBody>
          </p:sp>
        </p:grpSp>
        <p:grpSp>
          <p:nvGrpSpPr>
            <p:cNvPr id="58" name="Groep 57">
              <a:extLst>
                <a:ext uri="{FF2B5EF4-FFF2-40B4-BE49-F238E27FC236}">
                  <a16:creationId xmlns:a16="http://schemas.microsoft.com/office/drawing/2014/main" id="{D69922BA-1F12-4F83-3ADF-1E6282DA27B9}"/>
                </a:ext>
              </a:extLst>
            </p:cNvPr>
            <p:cNvGrpSpPr/>
            <p:nvPr userDrawn="1"/>
          </p:nvGrpSpPr>
          <p:grpSpPr>
            <a:xfrm>
              <a:off x="-2582156" y="4996916"/>
              <a:ext cx="572112" cy="673634"/>
              <a:chOff x="-2709168" y="4996916"/>
              <a:chExt cx="572112" cy="673634"/>
            </a:xfrm>
          </p:grpSpPr>
          <p:grpSp>
            <p:nvGrpSpPr>
              <p:cNvPr id="157" name="Groep 156">
                <a:extLst>
                  <a:ext uri="{FF2B5EF4-FFF2-40B4-BE49-F238E27FC236}">
                    <a16:creationId xmlns:a16="http://schemas.microsoft.com/office/drawing/2014/main" id="{E5341CC1-C9AA-93EA-2E46-BA7A6A5B2726}"/>
                  </a:ext>
                </a:extLst>
              </p:cNvPr>
              <p:cNvGrpSpPr/>
              <p:nvPr userDrawn="1"/>
            </p:nvGrpSpPr>
            <p:grpSpPr>
              <a:xfrm>
                <a:off x="-2609993" y="4996916"/>
                <a:ext cx="389111" cy="375410"/>
                <a:chOff x="-2542178" y="4940055"/>
                <a:chExt cx="516835" cy="498637"/>
              </a:xfrm>
            </p:grpSpPr>
            <p:sp>
              <p:nvSpPr>
                <p:cNvPr id="159" name="Rechthoek 158">
                  <a:extLst>
                    <a:ext uri="{FF2B5EF4-FFF2-40B4-BE49-F238E27FC236}">
                      <a16:creationId xmlns:a16="http://schemas.microsoft.com/office/drawing/2014/main" id="{83E8D790-B508-53FE-6A4D-B8EF2F714117}"/>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60" name="Groep 159">
                  <a:extLst>
                    <a:ext uri="{FF2B5EF4-FFF2-40B4-BE49-F238E27FC236}">
                      <a16:creationId xmlns:a16="http://schemas.microsoft.com/office/drawing/2014/main" id="{5BDDF1FC-F66D-4287-4D63-18A5C9B16A4A}"/>
                    </a:ext>
                  </a:extLst>
                </p:cNvPr>
                <p:cNvGrpSpPr/>
                <p:nvPr userDrawn="1"/>
              </p:nvGrpSpPr>
              <p:grpSpPr>
                <a:xfrm>
                  <a:off x="-2542178" y="4999319"/>
                  <a:ext cx="516835" cy="439373"/>
                  <a:chOff x="-3307743" y="4999319"/>
                  <a:chExt cx="516835" cy="439373"/>
                </a:xfrm>
              </p:grpSpPr>
              <p:cxnSp>
                <p:nvCxnSpPr>
                  <p:cNvPr id="162" name="Rechte verbindingslijn 161">
                    <a:extLst>
                      <a:ext uri="{FF2B5EF4-FFF2-40B4-BE49-F238E27FC236}">
                        <a16:creationId xmlns:a16="http://schemas.microsoft.com/office/drawing/2014/main" id="{48E1306A-F7C8-B970-3FDD-83179F783F2D}"/>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BA90FAC9-F226-B190-633D-CC5417250DBA}"/>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EA01A823-3F22-367C-726D-13BC8AFF5D63}"/>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896016D0-B3A8-E434-6314-C35409228EA0}"/>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66" name="Rechthoek 165">
                    <a:extLst>
                      <a:ext uri="{FF2B5EF4-FFF2-40B4-BE49-F238E27FC236}">
                        <a16:creationId xmlns:a16="http://schemas.microsoft.com/office/drawing/2014/main" id="{4297EFE0-C086-B558-6A8D-4ADBB44F244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61" name="Pijl: rechts 160">
                  <a:extLst>
                    <a:ext uri="{FF2B5EF4-FFF2-40B4-BE49-F238E27FC236}">
                      <a16:creationId xmlns:a16="http://schemas.microsoft.com/office/drawing/2014/main" id="{C3BC162B-728A-71BF-04E4-391E25AC4E87}"/>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58" name="Tekstvak 157">
                <a:extLst>
                  <a:ext uri="{FF2B5EF4-FFF2-40B4-BE49-F238E27FC236}">
                    <a16:creationId xmlns:a16="http://schemas.microsoft.com/office/drawing/2014/main" id="{B6F9D589-690F-8E4F-3FED-5FB1BD5A706C}"/>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 Above</a:t>
                </a:r>
              </a:p>
            </p:txBody>
          </p:sp>
        </p:grpSp>
        <p:grpSp>
          <p:nvGrpSpPr>
            <p:cNvPr id="59" name="Groep 58">
              <a:extLst>
                <a:ext uri="{FF2B5EF4-FFF2-40B4-BE49-F238E27FC236}">
                  <a16:creationId xmlns:a16="http://schemas.microsoft.com/office/drawing/2014/main" id="{21FB9B28-3525-0FB2-8947-6AD6FBF6B559}"/>
                </a:ext>
              </a:extLst>
            </p:cNvPr>
            <p:cNvGrpSpPr/>
            <p:nvPr userDrawn="1"/>
          </p:nvGrpSpPr>
          <p:grpSpPr>
            <a:xfrm>
              <a:off x="-2036147" y="5039725"/>
              <a:ext cx="572112" cy="630825"/>
              <a:chOff x="-2099568" y="5039725"/>
              <a:chExt cx="572112" cy="630825"/>
            </a:xfrm>
          </p:grpSpPr>
          <p:grpSp>
            <p:nvGrpSpPr>
              <p:cNvPr id="147" name="Groep 146">
                <a:extLst>
                  <a:ext uri="{FF2B5EF4-FFF2-40B4-BE49-F238E27FC236}">
                    <a16:creationId xmlns:a16="http://schemas.microsoft.com/office/drawing/2014/main" id="{563586E6-3C12-69A9-5B89-30C61930C77E}"/>
                  </a:ext>
                </a:extLst>
              </p:cNvPr>
              <p:cNvGrpSpPr/>
              <p:nvPr userDrawn="1"/>
            </p:nvGrpSpPr>
            <p:grpSpPr>
              <a:xfrm rot="10800000">
                <a:off x="-2004261" y="5039725"/>
                <a:ext cx="389111" cy="375410"/>
                <a:chOff x="-2542178" y="4940055"/>
                <a:chExt cx="516835" cy="498637"/>
              </a:xfrm>
            </p:grpSpPr>
            <p:sp>
              <p:nvSpPr>
                <p:cNvPr id="149" name="Rechthoek 148">
                  <a:extLst>
                    <a:ext uri="{FF2B5EF4-FFF2-40B4-BE49-F238E27FC236}">
                      <a16:creationId xmlns:a16="http://schemas.microsoft.com/office/drawing/2014/main" id="{F45CF6A0-5230-85A6-3D1C-0833B8D0E216}"/>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50" name="Groep 149">
                  <a:extLst>
                    <a:ext uri="{FF2B5EF4-FFF2-40B4-BE49-F238E27FC236}">
                      <a16:creationId xmlns:a16="http://schemas.microsoft.com/office/drawing/2014/main" id="{03C4BF03-8763-A4A8-8EF7-0E15C655588C}"/>
                    </a:ext>
                  </a:extLst>
                </p:cNvPr>
                <p:cNvGrpSpPr/>
                <p:nvPr userDrawn="1"/>
              </p:nvGrpSpPr>
              <p:grpSpPr>
                <a:xfrm>
                  <a:off x="-2542178" y="4999319"/>
                  <a:ext cx="516835" cy="439373"/>
                  <a:chOff x="-3307743" y="4999319"/>
                  <a:chExt cx="516835" cy="439373"/>
                </a:xfrm>
              </p:grpSpPr>
              <p:cxnSp>
                <p:nvCxnSpPr>
                  <p:cNvPr id="152" name="Rechte verbindingslijn 151">
                    <a:extLst>
                      <a:ext uri="{FF2B5EF4-FFF2-40B4-BE49-F238E27FC236}">
                        <a16:creationId xmlns:a16="http://schemas.microsoft.com/office/drawing/2014/main" id="{03A7258E-61B3-4B17-2645-165B61EDB330}"/>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BE7BFAA0-7377-9E57-8AAC-265C4E16FE84}"/>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ED6D1F70-A454-3E44-894A-AB82C1F8CEA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B55C00E0-175B-44CF-AFC4-BB0E636529F5}"/>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56" name="Rechthoek 155">
                    <a:extLst>
                      <a:ext uri="{FF2B5EF4-FFF2-40B4-BE49-F238E27FC236}">
                        <a16:creationId xmlns:a16="http://schemas.microsoft.com/office/drawing/2014/main" id="{86EFD789-0714-78AF-B200-647E20E6AA03}"/>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51" name="Pijl: rechts 150">
                  <a:extLst>
                    <a:ext uri="{FF2B5EF4-FFF2-40B4-BE49-F238E27FC236}">
                      <a16:creationId xmlns:a16="http://schemas.microsoft.com/office/drawing/2014/main" id="{D0A1FF93-E2C0-42B4-33B1-B184E6DD30A8}"/>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48" name="Tekstvak 147">
                <a:extLst>
                  <a:ext uri="{FF2B5EF4-FFF2-40B4-BE49-F238E27FC236}">
                    <a16:creationId xmlns:a16="http://schemas.microsoft.com/office/drawing/2014/main" id="{9BEAF6A4-1DD8-577B-7995-C7C7AEC01720}"/>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 Below</a:t>
                </a:r>
              </a:p>
            </p:txBody>
          </p:sp>
        </p:grpSp>
        <p:grpSp>
          <p:nvGrpSpPr>
            <p:cNvPr id="60" name="Groep 59">
              <a:extLst>
                <a:ext uri="{FF2B5EF4-FFF2-40B4-BE49-F238E27FC236}">
                  <a16:creationId xmlns:a16="http://schemas.microsoft.com/office/drawing/2014/main" id="{05C1E4EE-002A-2FD0-27D5-6F85B5879B13}"/>
                </a:ext>
              </a:extLst>
            </p:cNvPr>
            <p:cNvGrpSpPr/>
            <p:nvPr userDrawn="1"/>
          </p:nvGrpSpPr>
          <p:grpSpPr>
            <a:xfrm>
              <a:off x="-1497156" y="5039725"/>
              <a:ext cx="572112" cy="630825"/>
              <a:chOff x="-1501387" y="5039725"/>
              <a:chExt cx="572112" cy="630825"/>
            </a:xfrm>
          </p:grpSpPr>
          <p:grpSp>
            <p:nvGrpSpPr>
              <p:cNvPr id="137" name="Groep 136">
                <a:extLst>
                  <a:ext uri="{FF2B5EF4-FFF2-40B4-BE49-F238E27FC236}">
                    <a16:creationId xmlns:a16="http://schemas.microsoft.com/office/drawing/2014/main" id="{66F87FDD-C687-9655-2325-63E5662E7AE7}"/>
                  </a:ext>
                </a:extLst>
              </p:cNvPr>
              <p:cNvGrpSpPr/>
              <p:nvPr userDrawn="1"/>
            </p:nvGrpSpPr>
            <p:grpSpPr>
              <a:xfrm rot="10800000">
                <a:off x="-1453772" y="5039725"/>
                <a:ext cx="426738" cy="332849"/>
                <a:chOff x="-2542179" y="4996586"/>
                <a:chExt cx="566814" cy="442106"/>
              </a:xfrm>
            </p:grpSpPr>
            <p:sp>
              <p:nvSpPr>
                <p:cNvPr id="139" name="Rechthoek 138">
                  <a:extLst>
                    <a:ext uri="{FF2B5EF4-FFF2-40B4-BE49-F238E27FC236}">
                      <a16:creationId xmlns:a16="http://schemas.microsoft.com/office/drawing/2014/main" id="{E472691F-C948-C6A0-56B3-4E2C48681C45}"/>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40" name="Groep 139">
                  <a:extLst>
                    <a:ext uri="{FF2B5EF4-FFF2-40B4-BE49-F238E27FC236}">
                      <a16:creationId xmlns:a16="http://schemas.microsoft.com/office/drawing/2014/main" id="{C94921D4-3C33-A4E6-7013-48E2E8E896AE}"/>
                    </a:ext>
                  </a:extLst>
                </p:cNvPr>
                <p:cNvGrpSpPr/>
                <p:nvPr userDrawn="1"/>
              </p:nvGrpSpPr>
              <p:grpSpPr>
                <a:xfrm>
                  <a:off x="-2542179" y="4996586"/>
                  <a:ext cx="516836" cy="442106"/>
                  <a:chOff x="-3307744" y="4996586"/>
                  <a:chExt cx="516836" cy="442106"/>
                </a:xfrm>
              </p:grpSpPr>
              <p:cxnSp>
                <p:nvCxnSpPr>
                  <p:cNvPr id="142" name="Rechte verbindingslijn 141">
                    <a:extLst>
                      <a:ext uri="{FF2B5EF4-FFF2-40B4-BE49-F238E27FC236}">
                        <a16:creationId xmlns:a16="http://schemas.microsoft.com/office/drawing/2014/main" id="{848426C1-6BBC-E5B9-15B4-2FE8AE60E8B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5CC19F89-3934-7D25-E0E4-41E1AB0F1142}"/>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3B1E3273-EC7A-0D80-E334-0A2A393CC16A}"/>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47F04FA1-B5A7-19B6-018F-EBD9C0BC0686}"/>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A8257DF3-E15A-E5A7-339C-FFE9FC27DD4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41" name="Pijl: rechts 140">
                  <a:extLst>
                    <a:ext uri="{FF2B5EF4-FFF2-40B4-BE49-F238E27FC236}">
                      <a16:creationId xmlns:a16="http://schemas.microsoft.com/office/drawing/2014/main" id="{09A3A0CF-8D84-FCFE-157B-4964FDB6FF26}"/>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38" name="Tekstvak 137">
                <a:extLst>
                  <a:ext uri="{FF2B5EF4-FFF2-40B4-BE49-F238E27FC236}">
                    <a16:creationId xmlns:a16="http://schemas.microsoft.com/office/drawing/2014/main" id="{E66E2574-B09E-33E3-0389-B3A378133B2E}"/>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a:t>
                </a:r>
                <a:br>
                  <a:rPr lang="en-GB" sz="900" b="0" kern="1200" noProof="0">
                    <a:solidFill>
                      <a:srgbClr val="211F26"/>
                    </a:solidFill>
                    <a:latin typeface="Calibri" panose="020F0502020204030204" pitchFamily="34" charset="0"/>
                    <a:ea typeface="+mn-ea"/>
                    <a:cs typeface="Calibri" panose="020F0502020204030204" pitchFamily="34" charset="0"/>
                  </a:rPr>
                </a:br>
                <a:r>
                  <a:rPr lang="en-GB" sz="900" b="0" kern="1200" noProof="0">
                    <a:solidFill>
                      <a:srgbClr val="211F26"/>
                    </a:solidFill>
                    <a:latin typeface="Calibri" panose="020F0502020204030204" pitchFamily="34" charset="0"/>
                    <a:ea typeface="+mn-ea"/>
                    <a:cs typeface="Calibri" panose="020F0502020204030204" pitchFamily="34" charset="0"/>
                  </a:rPr>
                  <a:t>Left</a:t>
                </a:r>
              </a:p>
            </p:txBody>
          </p:sp>
        </p:grpSp>
        <p:grpSp>
          <p:nvGrpSpPr>
            <p:cNvPr id="61" name="Groep 60">
              <a:extLst>
                <a:ext uri="{FF2B5EF4-FFF2-40B4-BE49-F238E27FC236}">
                  <a16:creationId xmlns:a16="http://schemas.microsoft.com/office/drawing/2014/main" id="{D88D62D3-F6A1-F2C1-1E6B-384A939E7950}"/>
                </a:ext>
              </a:extLst>
            </p:cNvPr>
            <p:cNvGrpSpPr/>
            <p:nvPr userDrawn="1"/>
          </p:nvGrpSpPr>
          <p:grpSpPr>
            <a:xfrm>
              <a:off x="-973743" y="5039725"/>
              <a:ext cx="572112" cy="630825"/>
              <a:chOff x="-961551" y="5039725"/>
              <a:chExt cx="572112" cy="630825"/>
            </a:xfrm>
          </p:grpSpPr>
          <p:grpSp>
            <p:nvGrpSpPr>
              <p:cNvPr id="62" name="Groep 61">
                <a:extLst>
                  <a:ext uri="{FF2B5EF4-FFF2-40B4-BE49-F238E27FC236}">
                    <a16:creationId xmlns:a16="http://schemas.microsoft.com/office/drawing/2014/main" id="{AFA55433-865D-ABAD-59CF-15EA466193FB}"/>
                  </a:ext>
                </a:extLst>
              </p:cNvPr>
              <p:cNvGrpSpPr/>
              <p:nvPr userDrawn="1"/>
            </p:nvGrpSpPr>
            <p:grpSpPr>
              <a:xfrm rot="10800000" flipH="1">
                <a:off x="-868825" y="5039725"/>
                <a:ext cx="426738" cy="332849"/>
                <a:chOff x="-2542179" y="4996586"/>
                <a:chExt cx="566814" cy="442106"/>
              </a:xfrm>
            </p:grpSpPr>
            <p:sp>
              <p:nvSpPr>
                <p:cNvPr id="128" name="Rechthoek 127">
                  <a:extLst>
                    <a:ext uri="{FF2B5EF4-FFF2-40B4-BE49-F238E27FC236}">
                      <a16:creationId xmlns:a16="http://schemas.microsoft.com/office/drawing/2014/main" id="{6FCC3DF9-7009-F78B-DC42-F1186B240BDC}"/>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29" name="Groep 128">
                  <a:extLst>
                    <a:ext uri="{FF2B5EF4-FFF2-40B4-BE49-F238E27FC236}">
                      <a16:creationId xmlns:a16="http://schemas.microsoft.com/office/drawing/2014/main" id="{A5752DBE-EDF9-203C-9155-3E3C3AF7C22E}"/>
                    </a:ext>
                  </a:extLst>
                </p:cNvPr>
                <p:cNvGrpSpPr/>
                <p:nvPr userDrawn="1"/>
              </p:nvGrpSpPr>
              <p:grpSpPr>
                <a:xfrm>
                  <a:off x="-2542179" y="4996586"/>
                  <a:ext cx="516836" cy="442106"/>
                  <a:chOff x="-3307744" y="4996586"/>
                  <a:chExt cx="516836" cy="442106"/>
                </a:xfrm>
              </p:grpSpPr>
              <p:cxnSp>
                <p:nvCxnSpPr>
                  <p:cNvPr id="132" name="Rechte verbindingslijn 131">
                    <a:extLst>
                      <a:ext uri="{FF2B5EF4-FFF2-40B4-BE49-F238E27FC236}">
                        <a16:creationId xmlns:a16="http://schemas.microsoft.com/office/drawing/2014/main" id="{BAF1B971-F63F-59CD-D192-8E2AEFB12D70}"/>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3C815745-3D7C-145E-0AF0-0C7E9CAE4CEC}"/>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3B7D8012-5AE3-BD44-2111-132F086C419E}"/>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87D738E5-D418-2D47-8C2B-BE3DA99A74C4}"/>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6" name="Rechthoek 135">
                    <a:extLst>
                      <a:ext uri="{FF2B5EF4-FFF2-40B4-BE49-F238E27FC236}">
                        <a16:creationId xmlns:a16="http://schemas.microsoft.com/office/drawing/2014/main" id="{14FB0E6B-0F71-5335-4DA7-B521E125A15E}"/>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31" name="Pijl: rechts 130">
                  <a:extLst>
                    <a:ext uri="{FF2B5EF4-FFF2-40B4-BE49-F238E27FC236}">
                      <a16:creationId xmlns:a16="http://schemas.microsoft.com/office/drawing/2014/main" id="{E491A3B0-BFDA-5BC4-27DE-B3530D11EB71}"/>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63" name="Tekstvak 62">
                <a:extLst>
                  <a:ext uri="{FF2B5EF4-FFF2-40B4-BE49-F238E27FC236}">
                    <a16:creationId xmlns:a16="http://schemas.microsoft.com/office/drawing/2014/main" id="{C49E5959-5875-0343-BB6A-25DF85468832}"/>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a:t>
                </a:r>
                <a:br>
                  <a:rPr lang="en-GB" sz="900" b="0" kern="1200" noProof="0">
                    <a:solidFill>
                      <a:srgbClr val="211F26"/>
                    </a:solidFill>
                    <a:latin typeface="Calibri" panose="020F0502020204030204" pitchFamily="34" charset="0"/>
                    <a:ea typeface="+mn-ea"/>
                    <a:cs typeface="Calibri" panose="020F0502020204030204" pitchFamily="34" charset="0"/>
                  </a:rPr>
                </a:br>
                <a:r>
                  <a:rPr lang="en-GB" sz="900" b="0" kern="1200" noProof="0">
                    <a:solidFill>
                      <a:srgbClr val="211F26"/>
                    </a:solidFill>
                    <a:latin typeface="Calibri" panose="020F0502020204030204" pitchFamily="34" charset="0"/>
                    <a:ea typeface="+mn-ea"/>
                    <a:cs typeface="Calibri" panose="020F0502020204030204" pitchFamily="34" charset="0"/>
                  </a:rPr>
                  <a:t>Right</a:t>
                </a:r>
              </a:p>
            </p:txBody>
          </p:sp>
        </p:grpSp>
      </p:grpSp>
      <p:sp>
        <p:nvSpPr>
          <p:cNvPr id="176" name="Tekstvak 175">
            <a:extLst>
              <a:ext uri="{FF2B5EF4-FFF2-40B4-BE49-F238E27FC236}">
                <a16:creationId xmlns:a16="http://schemas.microsoft.com/office/drawing/2014/main" id="{C0D9FE13-FD3C-882B-D4A0-69CDCD448674}"/>
              </a:ext>
            </a:extLst>
          </p:cNvPr>
          <p:cNvSpPr txBox="1"/>
          <p:nvPr userDrawn="1"/>
        </p:nvSpPr>
        <p:spPr>
          <a:xfrm>
            <a:off x="733604" y="6193322"/>
            <a:ext cx="1825625" cy="55452"/>
          </a:xfrm>
          <a:prstGeom prst="rect">
            <a:avLst/>
          </a:prstGeom>
          <a:noFill/>
        </p:spPr>
        <p:txBody>
          <a:bodyPr wrap="none" lIns="0" tIns="0" rIns="0" bIns="0" rtlCol="0">
            <a:noAutofit/>
          </a:bodyPr>
          <a:lstStyle/>
          <a:p>
            <a:pPr algn="l">
              <a:lnSpc>
                <a:spcPct val="90000"/>
              </a:lnSpc>
              <a:spcBef>
                <a:spcPts val="600"/>
              </a:spcBef>
              <a:spcAft>
                <a:spcPts val="600"/>
              </a:spcAft>
            </a:pPr>
            <a:r>
              <a:rPr lang="en-GB" sz="1000" b="0" i="0">
                <a:solidFill>
                  <a:schemeClr val="accent1"/>
                </a:solidFill>
                <a:latin typeface="Arial" panose="020B0604020202020204" pitchFamily="34" charset="0"/>
              </a:rPr>
              <a:t>To edit the footer</a:t>
            </a:r>
            <a:r>
              <a:rPr lang="en-GB" sz="1000" b="0" i="0">
                <a:latin typeface="Arial" panose="020B0604020202020204" pitchFamily="34" charset="0"/>
              </a:rPr>
              <a:t>, slide number and date: Go to the tab ‘Insert’ and click on ‘Header &amp; Footer’. Click on “Apply to all” to apply the changes to every slide. </a:t>
            </a:r>
          </a:p>
        </p:txBody>
      </p:sp>
    </p:spTree>
    <p:extLst>
      <p:ext uri="{BB962C8B-B14F-4D97-AF65-F5344CB8AC3E}">
        <p14:creationId xmlns:p14="http://schemas.microsoft.com/office/powerpoint/2010/main" val="44199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instructions">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62F7EA5-3905-D140-A8A6-60BE02F3E57C}"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pic>
        <p:nvPicPr>
          <p:cNvPr id="130" name="Graphic 129">
            <a:extLst>
              <a:ext uri="{FF2B5EF4-FFF2-40B4-BE49-F238E27FC236}">
                <a16:creationId xmlns:a16="http://schemas.microsoft.com/office/drawing/2014/main" id="{C6C35B67-49EB-9D63-74BD-2420B53B6D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3752" y="6342684"/>
            <a:ext cx="4015740" cy="162631"/>
          </a:xfrm>
          <a:prstGeom prst="rect">
            <a:avLst/>
          </a:prstGeom>
        </p:spPr>
      </p:pic>
      <p:sp>
        <p:nvSpPr>
          <p:cNvPr id="3" name="Tekstvak 2">
            <a:extLst>
              <a:ext uri="{FF2B5EF4-FFF2-40B4-BE49-F238E27FC236}">
                <a16:creationId xmlns:a16="http://schemas.microsoft.com/office/drawing/2014/main" id="{A62A7221-6870-6B34-CF9E-AA33993F2BB8}"/>
              </a:ext>
            </a:extLst>
          </p:cNvPr>
          <p:cNvSpPr txBox="1"/>
          <p:nvPr userDrawn="1"/>
        </p:nvSpPr>
        <p:spPr>
          <a:xfrm>
            <a:off x="719138" y="720000"/>
            <a:ext cx="10750354" cy="369025"/>
          </a:xfrm>
          <a:prstGeom prst="rect">
            <a:avLst/>
          </a:prstGeom>
        </p:spPr>
        <p:txBody>
          <a:bodyPr vert="horz" lIns="0" tIns="0" rIns="0" bIns="0" rtlCol="0" anchor="t">
            <a:noAutofit/>
          </a:bodyPr>
          <a:lstStyle>
            <a:lvl1pPr>
              <a:lnSpc>
                <a:spcPct val="90000"/>
              </a:lnSpc>
              <a:spcBef>
                <a:spcPct val="0"/>
              </a:spcBef>
              <a:buNone/>
              <a:defRPr sz="3200" b="1">
                <a:latin typeface="+mj-lt"/>
                <a:ea typeface="+mj-ea"/>
                <a:cs typeface="+mj-cs"/>
              </a:defRPr>
            </a:lvl1pPr>
          </a:lstStyle>
          <a:p>
            <a:pPr lvl="0"/>
            <a:r>
              <a:rPr lang="en-GB"/>
              <a:t>Video instructions</a:t>
            </a:r>
          </a:p>
        </p:txBody>
      </p:sp>
      <p:sp>
        <p:nvSpPr>
          <p:cNvPr id="302" name="Rechthoek 301">
            <a:extLst>
              <a:ext uri="{FF2B5EF4-FFF2-40B4-BE49-F238E27FC236}">
                <a16:creationId xmlns:a16="http://schemas.microsoft.com/office/drawing/2014/main" id="{6D9D396F-A278-48DD-2070-DD17DA6E7879}"/>
              </a:ext>
            </a:extLst>
          </p:cNvPr>
          <p:cNvSpPr>
            <a:spLocks/>
          </p:cNvSpPr>
          <p:nvPr userDrawn="1"/>
        </p:nvSpPr>
        <p:spPr>
          <a:xfrm>
            <a:off x="3429585"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b="0" i="0">
                <a:latin typeface="Arial" panose="020B0604020202020204" pitchFamily="34" charset="0"/>
              </a:rPr>
              <a:t>Working with text levels</a:t>
            </a:r>
          </a:p>
        </p:txBody>
      </p:sp>
      <p:sp>
        <p:nvSpPr>
          <p:cNvPr id="303" name="Rechthoek 302">
            <a:extLst>
              <a:ext uri="{FF2B5EF4-FFF2-40B4-BE49-F238E27FC236}">
                <a16:creationId xmlns:a16="http://schemas.microsoft.com/office/drawing/2014/main" id="{696FE7B6-543E-94A8-3FAC-D2DCA1D9E282}"/>
              </a:ext>
            </a:extLst>
          </p:cNvPr>
          <p:cNvSpPr>
            <a:spLocks/>
          </p:cNvSpPr>
          <p:nvPr userDrawn="1"/>
        </p:nvSpPr>
        <p:spPr>
          <a:xfrm>
            <a:off x="6140033"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b="0" i="0">
                <a:latin typeface="Arial" panose="020B0604020202020204" pitchFamily="34" charset="0"/>
              </a:rPr>
              <a:t>Working with images</a:t>
            </a:r>
          </a:p>
        </p:txBody>
      </p:sp>
      <p:sp>
        <p:nvSpPr>
          <p:cNvPr id="304" name="Rechthoek 303">
            <a:extLst>
              <a:ext uri="{FF2B5EF4-FFF2-40B4-BE49-F238E27FC236}">
                <a16:creationId xmlns:a16="http://schemas.microsoft.com/office/drawing/2014/main" id="{F877680A-0821-F7CD-C5DA-5CF6E3277E96}"/>
              </a:ext>
            </a:extLst>
          </p:cNvPr>
          <p:cNvSpPr>
            <a:spLocks/>
          </p:cNvSpPr>
          <p:nvPr userDrawn="1"/>
        </p:nvSpPr>
        <p:spPr>
          <a:xfrm>
            <a:off x="8850481" y="1412874"/>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b="0" i="0">
                <a:latin typeface="Arial" panose="020B0604020202020204" pitchFamily="34" charset="0"/>
              </a:rPr>
              <a:t>Working with charts</a:t>
            </a:r>
          </a:p>
        </p:txBody>
      </p:sp>
      <p:sp>
        <p:nvSpPr>
          <p:cNvPr id="306" name="Rechthoek 305">
            <a:extLst>
              <a:ext uri="{FF2B5EF4-FFF2-40B4-BE49-F238E27FC236}">
                <a16:creationId xmlns:a16="http://schemas.microsoft.com/office/drawing/2014/main" id="{B8862407-02F8-AE51-72F8-659029B413CA}"/>
              </a:ext>
            </a:extLst>
          </p:cNvPr>
          <p:cNvSpPr>
            <a:spLocks/>
          </p:cNvSpPr>
          <p:nvPr userDrawn="1"/>
        </p:nvSpPr>
        <p:spPr>
          <a:xfrm>
            <a:off x="3429585"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b="0" i="0">
                <a:latin typeface="Arial" panose="020B0604020202020204" pitchFamily="34" charset="0"/>
              </a:rPr>
              <a:t>Working with tables</a:t>
            </a:r>
          </a:p>
        </p:txBody>
      </p:sp>
      <p:sp>
        <p:nvSpPr>
          <p:cNvPr id="307" name="Rechthoek 306">
            <a:extLst>
              <a:ext uri="{FF2B5EF4-FFF2-40B4-BE49-F238E27FC236}">
                <a16:creationId xmlns:a16="http://schemas.microsoft.com/office/drawing/2014/main" id="{EF4A0575-2288-F002-2C4B-246848F802F8}"/>
              </a:ext>
            </a:extLst>
          </p:cNvPr>
          <p:cNvSpPr>
            <a:spLocks/>
          </p:cNvSpPr>
          <p:nvPr userDrawn="1"/>
        </p:nvSpPr>
        <p:spPr>
          <a:xfrm>
            <a:off x="6140033"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b="0" i="0">
                <a:latin typeface="Arial" panose="020B0604020202020204" pitchFamily="34" charset="0"/>
              </a:rPr>
              <a:t>Working with videos</a:t>
            </a:r>
          </a:p>
        </p:txBody>
      </p:sp>
      <p:sp>
        <p:nvSpPr>
          <p:cNvPr id="308" name="Rechthoek 307">
            <a:extLst>
              <a:ext uri="{FF2B5EF4-FFF2-40B4-BE49-F238E27FC236}">
                <a16:creationId xmlns:a16="http://schemas.microsoft.com/office/drawing/2014/main" id="{5E753735-6A53-0001-0C4B-07F733411DB1}"/>
              </a:ext>
            </a:extLst>
          </p:cNvPr>
          <p:cNvSpPr>
            <a:spLocks/>
          </p:cNvSpPr>
          <p:nvPr userDrawn="1"/>
        </p:nvSpPr>
        <p:spPr>
          <a:xfrm>
            <a:off x="8850481" y="3654901"/>
            <a:ext cx="2619008" cy="2150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548000" rIns="144000" bIns="144000" rtlCol="0" anchor="t" anchorCtr="0"/>
          <a:lstStyle/>
          <a:p>
            <a:pPr algn="ctr">
              <a:lnSpc>
                <a:spcPct val="90000"/>
              </a:lnSpc>
              <a:spcBef>
                <a:spcPts val="200"/>
              </a:spcBef>
              <a:spcAft>
                <a:spcPts val="200"/>
              </a:spcAft>
            </a:pPr>
            <a:r>
              <a:rPr lang="en-GB" sz="1400" b="0" i="0">
                <a:latin typeface="Arial" panose="020B0604020202020204" pitchFamily="34" charset="0"/>
              </a:rPr>
              <a:t>Want to know more? </a:t>
            </a:r>
            <a:br>
              <a:rPr lang="en-GB" sz="1400" b="0" i="0">
                <a:latin typeface="Arial" panose="020B0604020202020204" pitchFamily="34" charset="0"/>
              </a:rPr>
            </a:br>
            <a:r>
              <a:rPr lang="en-GB" sz="1400" b="0" i="0">
                <a:latin typeface="Arial" panose="020B0604020202020204" pitchFamily="34" charset="0"/>
              </a:rPr>
              <a:t>Ask us! </a:t>
            </a:r>
          </a:p>
        </p:txBody>
      </p:sp>
      <p:sp>
        <p:nvSpPr>
          <p:cNvPr id="309" name="Tekstvak 308">
            <a:extLst>
              <a:ext uri="{FF2B5EF4-FFF2-40B4-BE49-F238E27FC236}">
                <a16:creationId xmlns:a16="http://schemas.microsoft.com/office/drawing/2014/main" id="{7699BE50-6295-0EE3-4CC4-BFEF1A217BDA}"/>
              </a:ext>
            </a:extLst>
          </p:cNvPr>
          <p:cNvSpPr txBox="1"/>
          <p:nvPr userDrawn="1"/>
        </p:nvSpPr>
        <p:spPr>
          <a:xfrm>
            <a:off x="1196101" y="2660995"/>
            <a:ext cx="1651820" cy="654823"/>
          </a:xfrm>
          <a:prstGeom prst="rect">
            <a:avLst/>
          </a:prstGeom>
          <a:noFill/>
        </p:spPr>
        <p:txBody>
          <a:bodyPr wrap="square" lIns="0" tIns="0" rIns="0" bIns="0" rtlCol="0">
            <a:noAutofit/>
          </a:bodyPr>
          <a:lstStyle/>
          <a:p>
            <a:pPr algn="ctr">
              <a:lnSpc>
                <a:spcPct val="90000"/>
              </a:lnSpc>
              <a:spcBef>
                <a:spcPts val="600"/>
              </a:spcBef>
              <a:spcAft>
                <a:spcPts val="600"/>
              </a:spcAft>
            </a:pPr>
            <a:r>
              <a:rPr lang="en-GB" sz="1400" b="0" i="0">
                <a:latin typeface="Arial" panose="020B0604020202020204" pitchFamily="34" charset="0"/>
              </a:rPr>
              <a:t>Open this slide </a:t>
            </a:r>
            <a:br>
              <a:rPr lang="en-GB" sz="1400" b="0" i="0">
                <a:latin typeface="Arial" panose="020B0604020202020204" pitchFamily="34" charset="0"/>
              </a:rPr>
            </a:br>
            <a:r>
              <a:rPr lang="en-GB" sz="1400" b="0" i="0">
                <a:latin typeface="Arial" panose="020B0604020202020204" pitchFamily="34" charset="0"/>
              </a:rPr>
              <a:t>in Slide Show </a:t>
            </a:r>
            <a:br>
              <a:rPr lang="en-GB" sz="1400" b="0" i="0">
                <a:latin typeface="Arial" panose="020B0604020202020204" pitchFamily="34" charset="0"/>
              </a:rPr>
            </a:br>
            <a:r>
              <a:rPr lang="en-GB" sz="1400" b="0" i="0">
                <a:latin typeface="Arial" panose="020B0604020202020204" pitchFamily="34" charset="0"/>
              </a:rPr>
              <a:t>(Shift + F5)</a:t>
            </a:r>
          </a:p>
        </p:txBody>
      </p:sp>
      <p:sp>
        <p:nvSpPr>
          <p:cNvPr id="310" name="Tekstvak 309">
            <a:extLst>
              <a:ext uri="{FF2B5EF4-FFF2-40B4-BE49-F238E27FC236}">
                <a16:creationId xmlns:a16="http://schemas.microsoft.com/office/drawing/2014/main" id="{C4F63576-9D52-6B16-9DC5-30C6B86AD780}"/>
              </a:ext>
            </a:extLst>
          </p:cNvPr>
          <p:cNvSpPr txBox="1"/>
          <p:nvPr userDrawn="1"/>
        </p:nvSpPr>
        <p:spPr>
          <a:xfrm>
            <a:off x="1196101" y="4630957"/>
            <a:ext cx="1651820" cy="771372"/>
          </a:xfrm>
          <a:prstGeom prst="rect">
            <a:avLst/>
          </a:prstGeom>
          <a:noFill/>
        </p:spPr>
        <p:txBody>
          <a:bodyPr wrap="square" lIns="0" tIns="0" rIns="0" bIns="0" rtlCol="0">
            <a:noAutofit/>
          </a:bodyPr>
          <a:lstStyle/>
          <a:p>
            <a:pPr algn="ctr">
              <a:lnSpc>
                <a:spcPct val="90000"/>
              </a:lnSpc>
              <a:spcBef>
                <a:spcPts val="600"/>
              </a:spcBef>
              <a:spcAft>
                <a:spcPts val="600"/>
              </a:spcAft>
            </a:pPr>
            <a:r>
              <a:rPr lang="en-US" sz="1400" b="0" i="0">
                <a:latin typeface="Arial" panose="020B0604020202020204" pitchFamily="34" charset="0"/>
              </a:rPr>
              <a:t>Click on one </a:t>
            </a:r>
            <a:br>
              <a:rPr lang="en-US" sz="1400" b="0" i="0">
                <a:latin typeface="Arial" panose="020B0604020202020204" pitchFamily="34" charset="0"/>
              </a:rPr>
            </a:br>
            <a:r>
              <a:rPr lang="en-US" sz="1400" b="0" i="0">
                <a:latin typeface="Arial" panose="020B0604020202020204" pitchFamily="34" charset="0"/>
              </a:rPr>
              <a:t>of the buttons </a:t>
            </a:r>
            <a:br>
              <a:rPr lang="en-US" sz="1400" b="0" i="0">
                <a:latin typeface="Arial" panose="020B0604020202020204" pitchFamily="34" charset="0"/>
              </a:rPr>
            </a:br>
            <a:r>
              <a:rPr lang="en-US" sz="1400" b="0" i="0">
                <a:latin typeface="Arial" panose="020B0604020202020204" pitchFamily="34" charset="0"/>
              </a:rPr>
              <a:t>on the right using your mouse</a:t>
            </a:r>
          </a:p>
        </p:txBody>
      </p:sp>
      <p:pic>
        <p:nvPicPr>
          <p:cNvPr id="312" name="Graphic 311">
            <a:extLst>
              <a:ext uri="{FF2B5EF4-FFF2-40B4-BE49-F238E27FC236}">
                <a16:creationId xmlns:a16="http://schemas.microsoft.com/office/drawing/2014/main" id="{83C9DDC6-C377-C01C-C12F-C39709887C7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0874" y="2065893"/>
            <a:ext cx="422274" cy="422274"/>
          </a:xfrm>
          <a:prstGeom prst="rect">
            <a:avLst/>
          </a:prstGeom>
        </p:spPr>
      </p:pic>
      <p:pic>
        <p:nvPicPr>
          <p:cNvPr id="314" name="Graphic 313">
            <a:extLst>
              <a:ext uri="{FF2B5EF4-FFF2-40B4-BE49-F238E27FC236}">
                <a16:creationId xmlns:a16="http://schemas.microsoft.com/office/drawing/2014/main" id="{F6264D98-DBA4-F096-3C64-82BBF7E7E73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4782" y="4056262"/>
            <a:ext cx="428366" cy="428366"/>
          </a:xfrm>
          <a:prstGeom prst="rect">
            <a:avLst/>
          </a:prstGeom>
        </p:spPr>
      </p:pic>
      <p:pic>
        <p:nvPicPr>
          <p:cNvPr id="316" name="Graphic 315">
            <a:extLst>
              <a:ext uri="{FF2B5EF4-FFF2-40B4-BE49-F238E27FC236}">
                <a16:creationId xmlns:a16="http://schemas.microsoft.com/office/drawing/2014/main" id="{BA02A4B4-D4BC-3A15-2F42-79B3B4900E1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0534" y="2003885"/>
            <a:ext cx="657110" cy="657110"/>
          </a:xfrm>
          <a:prstGeom prst="rect">
            <a:avLst/>
          </a:prstGeom>
        </p:spPr>
      </p:pic>
      <p:pic>
        <p:nvPicPr>
          <p:cNvPr id="318" name="Graphic 317">
            <a:extLst>
              <a:ext uri="{FF2B5EF4-FFF2-40B4-BE49-F238E27FC236}">
                <a16:creationId xmlns:a16="http://schemas.microsoft.com/office/drawing/2014/main" id="{FD6E28B3-2336-CB72-41CB-E4FB7457775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93838" y="2114219"/>
            <a:ext cx="511398" cy="511398"/>
          </a:xfrm>
          <a:prstGeom prst="rect">
            <a:avLst/>
          </a:prstGeom>
        </p:spPr>
      </p:pic>
      <p:pic>
        <p:nvPicPr>
          <p:cNvPr id="320" name="Graphic 319">
            <a:extLst>
              <a:ext uri="{FF2B5EF4-FFF2-40B4-BE49-F238E27FC236}">
                <a16:creationId xmlns:a16="http://schemas.microsoft.com/office/drawing/2014/main" id="{9AA0048A-094A-7B0B-9E95-1A991248E298}"/>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83390" y="4319130"/>
            <a:ext cx="511397" cy="511397"/>
          </a:xfrm>
          <a:prstGeom prst="rect">
            <a:avLst/>
          </a:prstGeom>
        </p:spPr>
      </p:pic>
      <p:pic>
        <p:nvPicPr>
          <p:cNvPr id="322" name="Graphic 321">
            <a:extLst>
              <a:ext uri="{FF2B5EF4-FFF2-40B4-BE49-F238E27FC236}">
                <a16:creationId xmlns:a16="http://schemas.microsoft.com/office/drawing/2014/main" id="{CD2337D8-F906-C37A-6F65-77EA6C4F8E89}"/>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63787" y="4264806"/>
            <a:ext cx="571500" cy="571500"/>
          </a:xfrm>
          <a:prstGeom prst="rect">
            <a:avLst/>
          </a:prstGeom>
        </p:spPr>
      </p:pic>
      <p:pic>
        <p:nvPicPr>
          <p:cNvPr id="324" name="Graphic 323">
            <a:extLst>
              <a:ext uri="{FF2B5EF4-FFF2-40B4-BE49-F238E27FC236}">
                <a16:creationId xmlns:a16="http://schemas.microsoft.com/office/drawing/2014/main" id="{951A37EA-A420-52FC-51B8-29442ECF61F6}"/>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01240" y="2108128"/>
            <a:ext cx="517489" cy="517489"/>
          </a:xfrm>
          <a:prstGeom prst="rect">
            <a:avLst/>
          </a:prstGeom>
        </p:spPr>
      </p:pic>
      <p:pic>
        <p:nvPicPr>
          <p:cNvPr id="326" name="Graphic 325">
            <a:extLst>
              <a:ext uri="{FF2B5EF4-FFF2-40B4-BE49-F238E27FC236}">
                <a16:creationId xmlns:a16="http://schemas.microsoft.com/office/drawing/2014/main" id="{FF573345-59DA-C6F8-0B46-3D1E28CFCE48}"/>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46917" y="4258715"/>
            <a:ext cx="571812" cy="571812"/>
          </a:xfrm>
          <a:prstGeom prst="rect">
            <a:avLst/>
          </a:prstGeom>
        </p:spPr>
      </p:pic>
      <p:grpSp>
        <p:nvGrpSpPr>
          <p:cNvPr id="327" name="HYPERLINKS KNOPPEN">
            <a:extLst>
              <a:ext uri="{FF2B5EF4-FFF2-40B4-BE49-F238E27FC236}">
                <a16:creationId xmlns:a16="http://schemas.microsoft.com/office/drawing/2014/main" id="{DA73EF69-FD65-768D-9CAA-B6556C71610F}"/>
              </a:ext>
            </a:extLst>
          </p:cNvPr>
          <p:cNvGrpSpPr/>
          <p:nvPr userDrawn="1"/>
        </p:nvGrpSpPr>
        <p:grpSpPr>
          <a:xfrm>
            <a:off x="3427799" y="1423041"/>
            <a:ext cx="8043476" cy="4372276"/>
            <a:chOff x="4304436" y="1956567"/>
            <a:chExt cx="8043476" cy="4372276"/>
          </a:xfrm>
        </p:grpSpPr>
        <p:sp>
          <p:nvSpPr>
            <p:cNvPr id="328" name="HYPERLINK1">
              <a:hlinkClick r:id="rId20"/>
              <a:extLst>
                <a:ext uri="{FF2B5EF4-FFF2-40B4-BE49-F238E27FC236}">
                  <a16:creationId xmlns:a16="http://schemas.microsoft.com/office/drawing/2014/main" id="{975BD621-FDF0-4D76-D854-C2C08724D8D4}"/>
                </a:ext>
              </a:extLst>
            </p:cNvPr>
            <p:cNvSpPr/>
            <p:nvPr userDrawn="1"/>
          </p:nvSpPr>
          <p:spPr>
            <a:xfrm>
              <a:off x="4306220" y="1956567"/>
              <a:ext cx="2619010"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29" name="HYPERLINK2">
              <a:hlinkClick r:id="rId21"/>
              <a:extLst>
                <a:ext uri="{FF2B5EF4-FFF2-40B4-BE49-F238E27FC236}">
                  <a16:creationId xmlns:a16="http://schemas.microsoft.com/office/drawing/2014/main" id="{766828C0-0FDC-8248-2318-85E519DE78A6}"/>
                </a:ext>
              </a:extLst>
            </p:cNvPr>
            <p:cNvSpPr/>
            <p:nvPr userDrawn="1"/>
          </p:nvSpPr>
          <p:spPr>
            <a:xfrm>
              <a:off x="7016669" y="1956568"/>
              <a:ext cx="2619010"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30" name="HYPERLINK3">
              <a:hlinkClick r:id="rId22"/>
              <a:extLst>
                <a:ext uri="{FF2B5EF4-FFF2-40B4-BE49-F238E27FC236}">
                  <a16:creationId xmlns:a16="http://schemas.microsoft.com/office/drawing/2014/main" id="{E51061DE-B314-3BC9-4A9C-4CDBEDA15902}"/>
                </a:ext>
              </a:extLst>
            </p:cNvPr>
            <p:cNvSpPr/>
            <p:nvPr userDrawn="1"/>
          </p:nvSpPr>
          <p:spPr>
            <a:xfrm>
              <a:off x="9735690" y="1956569"/>
              <a:ext cx="2612222"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31" name="HYPERLINK4">
              <a:hlinkClick r:id="rId23"/>
              <a:extLst>
                <a:ext uri="{FF2B5EF4-FFF2-40B4-BE49-F238E27FC236}">
                  <a16:creationId xmlns:a16="http://schemas.microsoft.com/office/drawing/2014/main" id="{1883F9C2-8114-C0AE-A1AC-E1B31A53662D}"/>
                </a:ext>
              </a:extLst>
            </p:cNvPr>
            <p:cNvSpPr/>
            <p:nvPr userDrawn="1"/>
          </p:nvSpPr>
          <p:spPr>
            <a:xfrm>
              <a:off x="4304436" y="4178254"/>
              <a:ext cx="2619008"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32" name="HYPERLINK5">
              <a:hlinkClick r:id="rId24"/>
              <a:extLst>
                <a:ext uri="{FF2B5EF4-FFF2-40B4-BE49-F238E27FC236}">
                  <a16:creationId xmlns:a16="http://schemas.microsoft.com/office/drawing/2014/main" id="{076974EE-2E76-7E90-82AB-C972379814FF}"/>
                </a:ext>
              </a:extLst>
            </p:cNvPr>
            <p:cNvSpPr/>
            <p:nvPr userDrawn="1"/>
          </p:nvSpPr>
          <p:spPr>
            <a:xfrm>
              <a:off x="7016670" y="4198596"/>
              <a:ext cx="2619901"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sp>
          <p:nvSpPr>
            <p:cNvPr id="333" name="HYPERLINK6">
              <a:hlinkClick r:id="rId25"/>
              <a:extLst>
                <a:ext uri="{FF2B5EF4-FFF2-40B4-BE49-F238E27FC236}">
                  <a16:creationId xmlns:a16="http://schemas.microsoft.com/office/drawing/2014/main" id="{C7552260-058A-EE6D-09A1-47E7CBF62AA2}"/>
                </a:ext>
              </a:extLst>
            </p:cNvPr>
            <p:cNvSpPr/>
            <p:nvPr userDrawn="1"/>
          </p:nvSpPr>
          <p:spPr>
            <a:xfrm>
              <a:off x="9727118" y="4189272"/>
              <a:ext cx="2620794" cy="213024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2944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tro TN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en-GB"/>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en-GB"/>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a:p>
        </p:txBody>
      </p:sp>
    </p:spTree>
    <p:extLst>
      <p:ext uri="{BB962C8B-B14F-4D97-AF65-F5344CB8AC3E}">
        <p14:creationId xmlns:p14="http://schemas.microsoft.com/office/powerpoint/2010/main" val="21809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22" presetClass="entr" presetSubtype="1" fill="hold" grpId="0" nodeType="withEffect">
                                  <p:stCondLst>
                                    <p:cond delay="1500"/>
                                  </p:stCondLst>
                                  <p:childTnLst>
                                    <p:set>
                                      <p:cBhvr>
                                        <p:cTn id="120" dur="1" fill="hold">
                                          <p:stCondLst>
                                            <p:cond delay="0"/>
                                          </p:stCondLst>
                                        </p:cTn>
                                        <p:tgtEl>
                                          <p:spTgt spid="12"/>
                                        </p:tgtEl>
                                        <p:attrNameLst>
                                          <p:attrName>style.visibility</p:attrName>
                                        </p:attrNameLst>
                                      </p:cBhvr>
                                      <p:to>
                                        <p:strVal val="visible"/>
                                      </p:to>
                                    </p:set>
                                    <p:animEffect transition="in" filter="wipe(up)">
                                      <p:cBhvr>
                                        <p:cTn id="121" dur="750"/>
                                        <p:tgtEl>
                                          <p:spTgt spid="12"/>
                                        </p:tgtEl>
                                      </p:cBhvr>
                                    </p:animEffect>
                                  </p:childTnLst>
                                </p:cTn>
                              </p:par>
                              <p:par>
                                <p:cTn id="122" presetID="22" presetClass="entr" presetSubtype="1" fill="hold" grpId="0" nodeType="withEffect">
                                  <p:stCondLst>
                                    <p:cond delay="2750"/>
                                  </p:stCondLst>
                                  <p:childTnLst>
                                    <p:set>
                                      <p:cBhvr>
                                        <p:cTn id="123" dur="1" fill="hold">
                                          <p:stCondLst>
                                            <p:cond delay="0"/>
                                          </p:stCondLst>
                                        </p:cTn>
                                        <p:tgtEl>
                                          <p:spTgt spid="11"/>
                                        </p:tgtEl>
                                        <p:attrNameLst>
                                          <p:attrName>style.visibility</p:attrName>
                                        </p:attrNameLst>
                                      </p:cBhvr>
                                      <p:to>
                                        <p:strVal val="visible"/>
                                      </p:to>
                                    </p:set>
                                    <p:animEffect transition="in" filter="wipe(up)">
                                      <p:cBhvr>
                                        <p:cTn id="124" dur="750"/>
                                        <p:tgtEl>
                                          <p:spTgt spid="11"/>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750"/>
                                        <p:tgtEl>
                                          <p:spTgt spid="10"/>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7"/>
                                        </p:tgtEl>
                                        <p:attrNameLst>
                                          <p:attrName>style.visibility</p:attrName>
                                        </p:attrNameLst>
                                      </p:cBhvr>
                                      <p:to>
                                        <p:strVal val="visible"/>
                                      </p:to>
                                    </p:set>
                                    <p:animEffect transition="in" filter="wipe(down)">
                                      <p:cBhvr>
                                        <p:cTn id="130" dur="750"/>
                                        <p:tgtEl>
                                          <p:spTgt spid="17"/>
                                        </p:tgtEl>
                                      </p:cBhvr>
                                    </p:animEffect>
                                  </p:childTnLst>
                                </p:cTn>
                              </p:par>
                              <p:par>
                                <p:cTn id="131" presetID="22" presetClass="entr" presetSubtype="2" fill="hold" grpId="0" nodeType="withEffect">
                                  <p:stCondLst>
                                    <p:cond delay="2500"/>
                                  </p:stCondLst>
                                  <p:childTnLst>
                                    <p:set>
                                      <p:cBhvr>
                                        <p:cTn id="132" dur="1" fill="hold">
                                          <p:stCondLst>
                                            <p:cond delay="0"/>
                                          </p:stCondLst>
                                        </p:cTn>
                                        <p:tgtEl>
                                          <p:spTgt spid="16"/>
                                        </p:tgtEl>
                                        <p:attrNameLst>
                                          <p:attrName>style.visibility</p:attrName>
                                        </p:attrNameLst>
                                      </p:cBhvr>
                                      <p:to>
                                        <p:strVal val="visible"/>
                                      </p:to>
                                    </p:set>
                                    <p:animEffect transition="in" filter="wipe(right)">
                                      <p:cBhvr>
                                        <p:cTn id="133" dur="750"/>
                                        <p:tgtEl>
                                          <p:spTgt spid="16"/>
                                        </p:tgtEl>
                                      </p:cBhvr>
                                    </p:animEffect>
                                  </p:childTnLst>
                                </p:cTn>
                              </p:par>
                              <p:par>
                                <p:cTn id="134" presetID="22" presetClass="entr" presetSubtype="4" fill="hold" grpId="0" nodeType="withEffect">
                                  <p:stCondLst>
                                    <p:cond delay="250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750"/>
                                        <p:tgtEl>
                                          <p:spTgt spid="31"/>
                                        </p:tgtEl>
                                      </p:cBhvr>
                                    </p:animEffect>
                                  </p:childTnLst>
                                </p:cTn>
                              </p:par>
                              <p:par>
                                <p:cTn id="137" presetID="22" presetClass="entr" presetSubtype="4" fill="hold" grpId="0" nodeType="withEffect">
                                  <p:stCondLst>
                                    <p:cond delay="3000"/>
                                  </p:stCondLst>
                                  <p:childTnLst>
                                    <p:set>
                                      <p:cBhvr>
                                        <p:cTn id="138" dur="1" fill="hold">
                                          <p:stCondLst>
                                            <p:cond delay="0"/>
                                          </p:stCondLst>
                                        </p:cTn>
                                        <p:tgtEl>
                                          <p:spTgt spid="25"/>
                                        </p:tgtEl>
                                        <p:attrNameLst>
                                          <p:attrName>style.visibility</p:attrName>
                                        </p:attrNameLst>
                                      </p:cBhvr>
                                      <p:to>
                                        <p:strVal val="visible"/>
                                      </p:to>
                                    </p:set>
                                    <p:animEffect transition="in" filter="wipe(down)">
                                      <p:cBhvr>
                                        <p:cTn id="139" dur="750"/>
                                        <p:tgtEl>
                                          <p:spTgt spid="25"/>
                                        </p:tgtEl>
                                      </p:cBhvr>
                                    </p:animEffect>
                                  </p:childTnLst>
                                </p:cTn>
                              </p:par>
                              <p:par>
                                <p:cTn id="140" presetID="22" presetClass="entr" presetSubtype="4" fill="hold" grpId="0" nodeType="withEffect">
                                  <p:stCondLst>
                                    <p:cond delay="3500"/>
                                  </p:stCondLst>
                                  <p:childTnLst>
                                    <p:set>
                                      <p:cBhvr>
                                        <p:cTn id="141" dur="1" fill="hold">
                                          <p:stCondLst>
                                            <p:cond delay="0"/>
                                          </p:stCondLst>
                                        </p:cTn>
                                        <p:tgtEl>
                                          <p:spTgt spid="27"/>
                                        </p:tgtEl>
                                        <p:attrNameLst>
                                          <p:attrName>style.visibility</p:attrName>
                                        </p:attrNameLst>
                                      </p:cBhvr>
                                      <p:to>
                                        <p:strVal val="visible"/>
                                      </p:to>
                                    </p:set>
                                    <p:animEffect transition="in" filter="wipe(down)">
                                      <p:cBhvr>
                                        <p:cTn id="142" dur="750"/>
                                        <p:tgtEl>
                                          <p:spTgt spid="27"/>
                                        </p:tgtEl>
                                      </p:cBhvr>
                                    </p:animEffect>
                                  </p:childTnLst>
                                </p:cTn>
                              </p:par>
                              <p:par>
                                <p:cTn id="143" presetID="22" presetClass="entr" presetSubtype="4" fill="hold" grpId="0" nodeType="withEffect">
                                  <p:stCondLst>
                                    <p:cond delay="4000"/>
                                  </p:stCondLst>
                                  <p:childTnLst>
                                    <p:set>
                                      <p:cBhvr>
                                        <p:cTn id="144" dur="1" fill="hold">
                                          <p:stCondLst>
                                            <p:cond delay="0"/>
                                          </p:stCondLst>
                                        </p:cTn>
                                        <p:tgtEl>
                                          <p:spTgt spid="18"/>
                                        </p:tgtEl>
                                        <p:attrNameLst>
                                          <p:attrName>style.visibility</p:attrName>
                                        </p:attrNameLst>
                                      </p:cBhvr>
                                      <p:to>
                                        <p:strVal val="visible"/>
                                      </p:to>
                                    </p:set>
                                    <p:animEffect transition="in" filter="wipe(down)">
                                      <p:cBhvr>
                                        <p:cTn id="145" dur="750"/>
                                        <p:tgtEl>
                                          <p:spTgt spid="18"/>
                                        </p:tgtEl>
                                      </p:cBhvr>
                                    </p:animEffect>
                                  </p:childTnLst>
                                </p:cTn>
                              </p:par>
                              <p:par>
                                <p:cTn id="146" presetID="22" presetClass="entr" presetSubtype="1" fill="hold" grpId="0" nodeType="withEffect">
                                  <p:stCondLst>
                                    <p:cond delay="2500"/>
                                  </p:stCondLst>
                                  <p:childTnLst>
                                    <p:set>
                                      <p:cBhvr>
                                        <p:cTn id="147" dur="1" fill="hold">
                                          <p:stCondLst>
                                            <p:cond delay="0"/>
                                          </p:stCondLst>
                                        </p:cTn>
                                        <p:tgtEl>
                                          <p:spTgt spid="29"/>
                                        </p:tgtEl>
                                        <p:attrNameLst>
                                          <p:attrName>style.visibility</p:attrName>
                                        </p:attrNameLst>
                                      </p:cBhvr>
                                      <p:to>
                                        <p:strVal val="visible"/>
                                      </p:to>
                                    </p:set>
                                    <p:animEffect transition="in" filter="wipe(up)">
                                      <p:cBhvr>
                                        <p:cTn id="148" dur="750"/>
                                        <p:tgtEl>
                                          <p:spTgt spid="29"/>
                                        </p:tgtEl>
                                      </p:cBhvr>
                                    </p:animEffect>
                                  </p:childTnLst>
                                </p:cTn>
                              </p:par>
                              <p:par>
                                <p:cTn id="149" presetID="22" presetClass="entr" presetSubtype="1" fill="hold" grpId="0" nodeType="withEffect">
                                  <p:stCondLst>
                                    <p:cond delay="3250"/>
                                  </p:stCondLst>
                                  <p:childTnLst>
                                    <p:set>
                                      <p:cBhvr>
                                        <p:cTn id="150" dur="1" fill="hold">
                                          <p:stCondLst>
                                            <p:cond delay="0"/>
                                          </p:stCondLst>
                                        </p:cTn>
                                        <p:tgtEl>
                                          <p:spTgt spid="32"/>
                                        </p:tgtEl>
                                        <p:attrNameLst>
                                          <p:attrName>style.visibility</p:attrName>
                                        </p:attrNameLst>
                                      </p:cBhvr>
                                      <p:to>
                                        <p:strVal val="visible"/>
                                      </p:to>
                                    </p:set>
                                    <p:animEffect transition="in" filter="wipe(up)">
                                      <p:cBhvr>
                                        <p:cTn id="151" dur="750"/>
                                        <p:tgtEl>
                                          <p:spTgt spid="32"/>
                                        </p:tgtEl>
                                      </p:cBhvr>
                                    </p:animEffect>
                                  </p:childTnLst>
                                </p:cTn>
                              </p:par>
                              <p:par>
                                <p:cTn id="152" presetID="10" presetClass="entr" presetSubtype="0" fill="hold" grpId="0" nodeType="withEffect">
                                  <p:stCondLst>
                                    <p:cond delay="200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1000"/>
                                        <p:tgtEl>
                                          <p:spTgt spid="190"/>
                                        </p:tgtEl>
                                      </p:cBhvr>
                                    </p:animEffect>
                                  </p:childTnLst>
                                </p:cTn>
                              </p:par>
                              <p:par>
                                <p:cTn id="155" presetID="2" presetClass="entr" presetSubtype="8" decel="100000" fill="hold" grpId="0" nodeType="withEffect">
                                  <p:stCondLst>
                                    <p:cond delay="2500"/>
                                  </p:stCondLst>
                                  <p:childTnLst>
                                    <p:set>
                                      <p:cBhvr>
                                        <p:cTn id="156" dur="1" fill="hold">
                                          <p:stCondLst>
                                            <p:cond delay="0"/>
                                          </p:stCondLst>
                                        </p:cTn>
                                        <p:tgtEl>
                                          <p:spTgt spid="192"/>
                                        </p:tgtEl>
                                        <p:attrNameLst>
                                          <p:attrName>style.visibility</p:attrName>
                                        </p:attrNameLst>
                                      </p:cBhvr>
                                      <p:to>
                                        <p:strVal val="visible"/>
                                      </p:to>
                                    </p:set>
                                    <p:anim calcmode="lin" valueType="num">
                                      <p:cBhvr additive="base">
                                        <p:cTn id="157" dur="1000" fill="hold"/>
                                        <p:tgtEl>
                                          <p:spTgt spid="192"/>
                                        </p:tgtEl>
                                        <p:attrNameLst>
                                          <p:attrName>ppt_x</p:attrName>
                                        </p:attrNameLst>
                                      </p:cBhvr>
                                      <p:tavLst>
                                        <p:tav tm="0">
                                          <p:val>
                                            <p:strVal val="0-#ppt_w/2"/>
                                          </p:val>
                                        </p:tav>
                                        <p:tav tm="100000">
                                          <p:val>
                                            <p:strVal val="#ppt_x"/>
                                          </p:val>
                                        </p:tav>
                                      </p:tavLst>
                                    </p:anim>
                                    <p:anim calcmode="lin" valueType="num">
                                      <p:cBhvr additive="base">
                                        <p:cTn id="158" dur="1000" fill="hold"/>
                                        <p:tgtEl>
                                          <p:spTgt spid="192"/>
                                        </p:tgtEl>
                                        <p:attrNameLst>
                                          <p:attrName>ppt_y</p:attrName>
                                        </p:attrNameLst>
                                      </p:cBhvr>
                                      <p:tavLst>
                                        <p:tav tm="0">
                                          <p:val>
                                            <p:strVal val="#ppt_y"/>
                                          </p:val>
                                        </p:tav>
                                        <p:tav tm="100000">
                                          <p:val>
                                            <p:strVal val="#ppt_y"/>
                                          </p:val>
                                        </p:tav>
                                      </p:tavLst>
                                    </p:anim>
                                  </p:childTnLst>
                                </p:cTn>
                              </p:par>
                              <p:par>
                                <p:cTn id="159" presetID="2" presetClass="entr" presetSubtype="8" decel="100000" fill="hold" grpId="0" nodeType="withEffect">
                                  <p:stCondLst>
                                    <p:cond delay="2650"/>
                                  </p:stCondLst>
                                  <p:childTnLst>
                                    <p:set>
                                      <p:cBhvr>
                                        <p:cTn id="160" dur="1" fill="hold">
                                          <p:stCondLst>
                                            <p:cond delay="0"/>
                                          </p:stCondLst>
                                        </p:cTn>
                                        <p:tgtEl>
                                          <p:spTgt spid="203"/>
                                        </p:tgtEl>
                                        <p:attrNameLst>
                                          <p:attrName>style.visibility</p:attrName>
                                        </p:attrNameLst>
                                      </p:cBhvr>
                                      <p:to>
                                        <p:strVal val="visible"/>
                                      </p:to>
                                    </p:set>
                                    <p:anim calcmode="lin" valueType="num">
                                      <p:cBhvr additive="base">
                                        <p:cTn id="161" dur="1000" fill="hold"/>
                                        <p:tgtEl>
                                          <p:spTgt spid="203"/>
                                        </p:tgtEl>
                                        <p:attrNameLst>
                                          <p:attrName>ppt_x</p:attrName>
                                        </p:attrNameLst>
                                      </p:cBhvr>
                                      <p:tavLst>
                                        <p:tav tm="0">
                                          <p:val>
                                            <p:strVal val="0-#ppt_w/2"/>
                                          </p:val>
                                        </p:tav>
                                        <p:tav tm="100000">
                                          <p:val>
                                            <p:strVal val="#ppt_x"/>
                                          </p:val>
                                        </p:tav>
                                      </p:tavLst>
                                    </p:anim>
                                    <p:anim calcmode="lin" valueType="num">
                                      <p:cBhvr additive="base">
                                        <p:cTn id="162" dur="1000" fill="hold"/>
                                        <p:tgtEl>
                                          <p:spTgt spid="203"/>
                                        </p:tgtEl>
                                        <p:attrNameLst>
                                          <p:attrName>ppt_y</p:attrName>
                                        </p:attrNameLst>
                                      </p:cBhvr>
                                      <p:tavLst>
                                        <p:tav tm="0">
                                          <p:val>
                                            <p:strVal val="#ppt_y"/>
                                          </p:val>
                                        </p:tav>
                                        <p:tav tm="100000">
                                          <p:val>
                                            <p:strVal val="#ppt_y"/>
                                          </p:val>
                                        </p:tav>
                                      </p:tavLst>
                                    </p:anim>
                                  </p:childTnLst>
                                </p:cTn>
                              </p:par>
                              <p:par>
                                <p:cTn id="163" presetID="2" presetClass="entr" presetSubtype="8" decel="100000" fill="hold" grpId="0" nodeType="withEffect">
                                  <p:stCondLst>
                                    <p:cond delay="2600"/>
                                  </p:stCondLst>
                                  <p:childTnLst>
                                    <p:set>
                                      <p:cBhvr>
                                        <p:cTn id="164" dur="1" fill="hold">
                                          <p:stCondLst>
                                            <p:cond delay="0"/>
                                          </p:stCondLst>
                                        </p:cTn>
                                        <p:tgtEl>
                                          <p:spTgt spid="198"/>
                                        </p:tgtEl>
                                        <p:attrNameLst>
                                          <p:attrName>style.visibility</p:attrName>
                                        </p:attrNameLst>
                                      </p:cBhvr>
                                      <p:to>
                                        <p:strVal val="visible"/>
                                      </p:to>
                                    </p:set>
                                    <p:anim calcmode="lin" valueType="num">
                                      <p:cBhvr additive="base">
                                        <p:cTn id="165" dur="1000" fill="hold"/>
                                        <p:tgtEl>
                                          <p:spTgt spid="198"/>
                                        </p:tgtEl>
                                        <p:attrNameLst>
                                          <p:attrName>ppt_x</p:attrName>
                                        </p:attrNameLst>
                                      </p:cBhvr>
                                      <p:tavLst>
                                        <p:tav tm="0">
                                          <p:val>
                                            <p:strVal val="0-#ppt_w/2"/>
                                          </p:val>
                                        </p:tav>
                                        <p:tav tm="100000">
                                          <p:val>
                                            <p:strVal val="#ppt_x"/>
                                          </p:val>
                                        </p:tav>
                                      </p:tavLst>
                                    </p:anim>
                                    <p:anim calcmode="lin" valueType="num">
                                      <p:cBhvr additive="base">
                                        <p:cTn id="166" dur="1000" fill="hold"/>
                                        <p:tgtEl>
                                          <p:spTgt spid="198"/>
                                        </p:tgtEl>
                                        <p:attrNameLst>
                                          <p:attrName>ppt_y</p:attrName>
                                        </p:attrNameLst>
                                      </p:cBhvr>
                                      <p:tavLst>
                                        <p:tav tm="0">
                                          <p:val>
                                            <p:strVal val="#ppt_y"/>
                                          </p:val>
                                        </p:tav>
                                        <p:tav tm="100000">
                                          <p:val>
                                            <p:strVal val="#ppt_y"/>
                                          </p:val>
                                        </p:tav>
                                      </p:tavLst>
                                    </p:anim>
                                  </p:childTnLst>
                                </p:cTn>
                              </p:par>
                              <p:par>
                                <p:cTn id="167" presetID="23" presetClass="entr" presetSubtype="16" fill="hold" grpId="0" nodeType="withEffect">
                                  <p:stCondLst>
                                    <p:cond delay="500"/>
                                  </p:stCondLst>
                                  <p:childTnLst>
                                    <p:set>
                                      <p:cBhvr>
                                        <p:cTn id="168" dur="1" fill="hold">
                                          <p:stCondLst>
                                            <p:cond delay="0"/>
                                          </p:stCondLst>
                                        </p:cTn>
                                        <p:tgtEl>
                                          <p:spTgt spid="204"/>
                                        </p:tgtEl>
                                        <p:attrNameLst>
                                          <p:attrName>style.visibility</p:attrName>
                                        </p:attrNameLst>
                                      </p:cBhvr>
                                      <p:to>
                                        <p:strVal val="visible"/>
                                      </p:to>
                                    </p:set>
                                    <p:anim calcmode="lin" valueType="num">
                                      <p:cBhvr>
                                        <p:cTn id="169" dur="500" fill="hold"/>
                                        <p:tgtEl>
                                          <p:spTgt spid="204"/>
                                        </p:tgtEl>
                                        <p:attrNameLst>
                                          <p:attrName>ppt_w</p:attrName>
                                        </p:attrNameLst>
                                      </p:cBhvr>
                                      <p:tavLst>
                                        <p:tav tm="0">
                                          <p:val>
                                            <p:fltVal val="0"/>
                                          </p:val>
                                        </p:tav>
                                        <p:tav tm="100000">
                                          <p:val>
                                            <p:strVal val="#ppt_w"/>
                                          </p:val>
                                        </p:tav>
                                      </p:tavLst>
                                    </p:anim>
                                    <p:anim calcmode="lin" valueType="num">
                                      <p:cBhvr>
                                        <p:cTn id="170" dur="500" fill="hold"/>
                                        <p:tgtEl>
                                          <p:spTgt spid="204"/>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000"/>
                                  </p:stCondLst>
                                  <p:childTnLst>
                                    <p:animScale>
                                      <p:cBhvr>
                                        <p:cTn id="172" dur="100" fill="hold"/>
                                        <p:tgtEl>
                                          <p:spTgt spid="204"/>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33"/>
                                        </p:tgtEl>
                                        <p:attrNameLst>
                                          <p:attrName>style.visibility</p:attrName>
                                        </p:attrNameLst>
                                      </p:cBhvr>
                                      <p:to>
                                        <p:strVal val="visible"/>
                                      </p:to>
                                    </p:set>
                                    <p:anim calcmode="lin" valueType="num">
                                      <p:cBhvr>
                                        <p:cTn id="175" dur="500" fill="hold"/>
                                        <p:tgtEl>
                                          <p:spTgt spid="133"/>
                                        </p:tgtEl>
                                        <p:attrNameLst>
                                          <p:attrName>ppt_w</p:attrName>
                                        </p:attrNameLst>
                                      </p:cBhvr>
                                      <p:tavLst>
                                        <p:tav tm="0">
                                          <p:val>
                                            <p:fltVal val="0"/>
                                          </p:val>
                                        </p:tav>
                                        <p:tav tm="100000">
                                          <p:val>
                                            <p:strVal val="#ppt_w"/>
                                          </p:val>
                                        </p:tav>
                                      </p:tavLst>
                                    </p:anim>
                                    <p:anim calcmode="lin" valueType="num">
                                      <p:cBhvr>
                                        <p:cTn id="176" dur="500" fill="hold"/>
                                        <p:tgtEl>
                                          <p:spTgt spid="133"/>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33"/>
                                        </p:tgtEl>
                                      </p:cBhvr>
                                      <p:by x="130000" y="130000"/>
                                    </p:animScale>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par>
                                <p:cTn id="185" presetID="23" presetClass="entr" presetSubtype="16" fill="hold" grpId="0" nodeType="withEffect">
                                  <p:stCondLst>
                                    <p:cond delay="1750"/>
                                  </p:stCondLst>
                                  <p:childTnLst>
                                    <p:set>
                                      <p:cBhvr>
                                        <p:cTn id="186" dur="1" fill="hold">
                                          <p:stCondLst>
                                            <p:cond delay="0"/>
                                          </p:stCondLst>
                                        </p:cTn>
                                        <p:tgtEl>
                                          <p:spTgt spid="149"/>
                                        </p:tgtEl>
                                        <p:attrNameLst>
                                          <p:attrName>style.visibility</p:attrName>
                                        </p:attrNameLst>
                                      </p:cBhvr>
                                      <p:to>
                                        <p:strVal val="visible"/>
                                      </p:to>
                                    </p:set>
                                    <p:anim calcmode="lin" valueType="num">
                                      <p:cBhvr>
                                        <p:cTn id="187" dur="500" fill="hold"/>
                                        <p:tgtEl>
                                          <p:spTgt spid="149"/>
                                        </p:tgtEl>
                                        <p:attrNameLst>
                                          <p:attrName>ppt_w</p:attrName>
                                        </p:attrNameLst>
                                      </p:cBhvr>
                                      <p:tavLst>
                                        <p:tav tm="0">
                                          <p:val>
                                            <p:fltVal val="0"/>
                                          </p:val>
                                        </p:tav>
                                        <p:tav tm="100000">
                                          <p:val>
                                            <p:strVal val="#ppt_w"/>
                                          </p:val>
                                        </p:tav>
                                      </p:tavLst>
                                    </p:anim>
                                    <p:anim calcmode="lin" valueType="num">
                                      <p:cBhvr>
                                        <p:cTn id="188" dur="500" fill="hold"/>
                                        <p:tgtEl>
                                          <p:spTgt spid="149"/>
                                        </p:tgtEl>
                                        <p:attrNameLst>
                                          <p:attrName>ppt_h</p:attrName>
                                        </p:attrNameLst>
                                      </p:cBhvr>
                                      <p:tavLst>
                                        <p:tav tm="0">
                                          <p:val>
                                            <p:fltVal val="0"/>
                                          </p:val>
                                        </p:tav>
                                        <p:tav tm="100000">
                                          <p:val>
                                            <p:strVal val="#ppt_h"/>
                                          </p:val>
                                        </p:tav>
                                      </p:tavLst>
                                    </p:anim>
                                  </p:childTnLst>
                                </p:cTn>
                              </p:par>
                              <p:par>
                                <p:cTn id="189" presetID="6" presetClass="emph" presetSubtype="0" autoRev="1" fill="hold" grpId="1" nodeType="withEffect">
                                  <p:stCondLst>
                                    <p:cond delay="2250"/>
                                  </p:stCondLst>
                                  <p:childTnLst>
                                    <p:animScale>
                                      <p:cBhvr>
                                        <p:cTn id="190"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204" grpId="0" animBg="1"/>
      <p:bldP spid="204" grpId="1"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33" grpId="0" animBg="1"/>
      <p:bldP spid="133" grpId="1" animBg="1"/>
      <p:bldP spid="149" grpId="0" animBg="1"/>
      <p:bldP spid="149" grpId="1" animBg="1"/>
      <p:bldP spid="185" grpId="0" animBg="1"/>
      <p:bldP spid="185" grpId="1" animBg="1"/>
      <p:bldP spid="190"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tro TN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31723"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hidden="1">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hidden="1">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hidden="1">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hidden="1">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hidden="1">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hidden="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en-GB"/>
          </a:p>
        </p:txBody>
      </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hidden="1">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hidden="1">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hidden="1">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hidden="1">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hidden="1">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hidden="1">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hidden="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en-GB"/>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hidden="1">
              <a:extLst>
                <a:ext uri="{FF2B5EF4-FFF2-40B4-BE49-F238E27FC236}">
                  <a16:creationId xmlns:a16="http://schemas.microsoft.com/office/drawing/2014/main" id="{EA4DC19E-7F78-D7B2-1F34-4DF8F33D195D}"/>
                </a:ext>
              </a:extLst>
            </p:cNvPr>
            <p:cNvSpPr/>
            <p:nvPr userDrawn="1"/>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en-GB"/>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hidden="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hidden="1">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a:p>
          </p:txBody>
        </p:sp>
      </p:grpSp>
    </p:spTree>
    <p:extLst>
      <p:ext uri="{BB962C8B-B14F-4D97-AF65-F5344CB8AC3E}">
        <p14:creationId xmlns:p14="http://schemas.microsoft.com/office/powerpoint/2010/main" val="20116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500"/>
                                  </p:stCondLst>
                                  <p:childTnLst>
                                    <p:animScale>
                                      <p:cBhvr>
                                        <p:cTn id="10" dur="100" fill="hold"/>
                                        <p:tgtEl>
                                          <p:spTgt spid="185"/>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100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500" fill="hold"/>
                                        <p:tgtEl>
                                          <p:spTgt spid="165"/>
                                        </p:tgtEl>
                                        <p:attrNameLst>
                                          <p:attrName>ppt_w</p:attrName>
                                        </p:attrNameLst>
                                      </p:cBhvr>
                                      <p:tavLst>
                                        <p:tav tm="0">
                                          <p:val>
                                            <p:fltVal val="0"/>
                                          </p:val>
                                        </p:tav>
                                        <p:tav tm="100000">
                                          <p:val>
                                            <p:strVal val="#ppt_w"/>
                                          </p:val>
                                        </p:tav>
                                      </p:tavLst>
                                    </p:anim>
                                    <p:anim calcmode="lin" valueType="num">
                                      <p:cBhvr>
                                        <p:cTn id="38" dur="500" fill="hold"/>
                                        <p:tgtEl>
                                          <p:spTgt spid="165"/>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500"/>
                                  </p:stCondLst>
                                  <p:childTnLst>
                                    <p:animScale>
                                      <p:cBhvr>
                                        <p:cTn id="40" dur="100" fill="hold"/>
                                        <p:tgtEl>
                                          <p:spTgt spid="165"/>
                                        </p:tgtEl>
                                      </p:cBhvr>
                                      <p:by x="130000" y="130000"/>
                                    </p:animScale>
                                  </p:childTnLst>
                                </p:cTn>
                              </p:par>
                              <p:par>
                                <p:cTn id="41" presetID="23" presetClass="entr" presetSubtype="16" fill="hold" nodeType="withEffect">
                                  <p:stCondLst>
                                    <p:cond delay="1250"/>
                                  </p:stCondLst>
                                  <p:childTnLst>
                                    <p:set>
                                      <p:cBhvr>
                                        <p:cTn id="42" dur="1" fill="hold">
                                          <p:stCondLst>
                                            <p:cond delay="0"/>
                                          </p:stCondLst>
                                        </p:cTn>
                                        <p:tgtEl>
                                          <p:spTgt spid="175"/>
                                        </p:tgtEl>
                                        <p:attrNameLst>
                                          <p:attrName>style.visibility</p:attrName>
                                        </p:attrNameLst>
                                      </p:cBhvr>
                                      <p:to>
                                        <p:strVal val="visible"/>
                                      </p:to>
                                    </p:set>
                                    <p:anim calcmode="lin" valueType="num">
                                      <p:cBhvr>
                                        <p:cTn id="43" dur="500" fill="hold"/>
                                        <p:tgtEl>
                                          <p:spTgt spid="175"/>
                                        </p:tgtEl>
                                        <p:attrNameLst>
                                          <p:attrName>ppt_w</p:attrName>
                                        </p:attrNameLst>
                                      </p:cBhvr>
                                      <p:tavLst>
                                        <p:tav tm="0">
                                          <p:val>
                                            <p:fltVal val="0"/>
                                          </p:val>
                                        </p:tav>
                                        <p:tav tm="100000">
                                          <p:val>
                                            <p:strVal val="#ppt_w"/>
                                          </p:val>
                                        </p:tav>
                                      </p:tavLst>
                                    </p:anim>
                                    <p:anim calcmode="lin" valueType="num">
                                      <p:cBhvr>
                                        <p:cTn id="44" dur="500" fill="hold"/>
                                        <p:tgtEl>
                                          <p:spTgt spid="17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750"/>
                                  </p:stCondLst>
                                  <p:childTnLst>
                                    <p:animScale>
                                      <p:cBhvr>
                                        <p:cTn id="46" dur="100" fill="hold"/>
                                        <p:tgtEl>
                                          <p:spTgt spid="17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62"/>
                                        </p:tgtEl>
                                        <p:attrNameLst>
                                          <p:attrName>style.visibility</p:attrName>
                                        </p:attrNameLst>
                                      </p:cBhvr>
                                      <p:to>
                                        <p:strVal val="visible"/>
                                      </p:to>
                                    </p:set>
                                    <p:anim calcmode="lin" valueType="num">
                                      <p:cBhvr>
                                        <p:cTn id="49" dur="500" fill="hold"/>
                                        <p:tgtEl>
                                          <p:spTgt spid="162"/>
                                        </p:tgtEl>
                                        <p:attrNameLst>
                                          <p:attrName>ppt_w</p:attrName>
                                        </p:attrNameLst>
                                      </p:cBhvr>
                                      <p:tavLst>
                                        <p:tav tm="0">
                                          <p:val>
                                            <p:fltVal val="0"/>
                                          </p:val>
                                        </p:tav>
                                        <p:tav tm="100000">
                                          <p:val>
                                            <p:strVal val="#ppt_w"/>
                                          </p:val>
                                        </p:tav>
                                      </p:tavLst>
                                    </p:anim>
                                    <p:anim calcmode="lin" valueType="num">
                                      <p:cBhvr>
                                        <p:cTn id="50" dur="500" fill="hold"/>
                                        <p:tgtEl>
                                          <p:spTgt spid="162"/>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62"/>
                                        </p:tgtEl>
                                      </p:cBhvr>
                                      <p:by x="130000" y="130000"/>
                                    </p:animScale>
                                  </p:childTnLst>
                                </p:cTn>
                              </p:par>
                              <p:par>
                                <p:cTn id="53" presetID="23" presetClass="entr" presetSubtype="16" fill="hold" nodeType="withEffect">
                                  <p:stCondLst>
                                    <p:cond delay="15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2000"/>
                                  </p:stCondLst>
                                  <p:childTnLst>
                                    <p:animScale>
                                      <p:cBhvr>
                                        <p:cTn id="58" dur="100" fill="hold"/>
                                        <p:tgtEl>
                                          <p:spTgt spid="161"/>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78"/>
                                        </p:tgtEl>
                                        <p:attrNameLst>
                                          <p:attrName>style.visibility</p:attrName>
                                        </p:attrNameLst>
                                      </p:cBhvr>
                                      <p:to>
                                        <p:strVal val="visible"/>
                                      </p:to>
                                    </p:set>
                                    <p:anim calcmode="lin" valueType="num">
                                      <p:cBhvr>
                                        <p:cTn id="61" dur="500" fill="hold"/>
                                        <p:tgtEl>
                                          <p:spTgt spid="178"/>
                                        </p:tgtEl>
                                        <p:attrNameLst>
                                          <p:attrName>ppt_w</p:attrName>
                                        </p:attrNameLst>
                                      </p:cBhvr>
                                      <p:tavLst>
                                        <p:tav tm="0">
                                          <p:val>
                                            <p:fltVal val="0"/>
                                          </p:val>
                                        </p:tav>
                                        <p:tav tm="100000">
                                          <p:val>
                                            <p:strVal val="#ppt_w"/>
                                          </p:val>
                                        </p:tav>
                                      </p:tavLst>
                                    </p:anim>
                                    <p:anim calcmode="lin" valueType="num">
                                      <p:cBhvr>
                                        <p:cTn id="62" dur="500" fill="hold"/>
                                        <p:tgtEl>
                                          <p:spTgt spid="178"/>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78"/>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58"/>
                                        </p:tgtEl>
                                        <p:attrNameLst>
                                          <p:attrName>style.visibility</p:attrName>
                                        </p:attrNameLst>
                                      </p:cBhvr>
                                      <p:to>
                                        <p:strVal val="visible"/>
                                      </p:to>
                                    </p:set>
                                    <p:anim calcmode="lin" valueType="num">
                                      <p:cBhvr>
                                        <p:cTn id="73" dur="500" fill="hold"/>
                                        <p:tgtEl>
                                          <p:spTgt spid="158"/>
                                        </p:tgtEl>
                                        <p:attrNameLst>
                                          <p:attrName>ppt_w</p:attrName>
                                        </p:attrNameLst>
                                      </p:cBhvr>
                                      <p:tavLst>
                                        <p:tav tm="0">
                                          <p:val>
                                            <p:fltVal val="0"/>
                                          </p:val>
                                        </p:tav>
                                        <p:tav tm="100000">
                                          <p:val>
                                            <p:strVal val="#ppt_w"/>
                                          </p:val>
                                        </p:tav>
                                      </p:tavLst>
                                    </p:anim>
                                    <p:anim calcmode="lin" valueType="num">
                                      <p:cBhvr>
                                        <p:cTn id="74" dur="500" fill="hold"/>
                                        <p:tgtEl>
                                          <p:spTgt spid="15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58"/>
                                        </p:tgtEl>
                                      </p:cBhvr>
                                      <p:by x="130000" y="130000"/>
                                    </p:animScale>
                                  </p:childTnLst>
                                </p:cTn>
                              </p:par>
                              <p:par>
                                <p:cTn id="77" presetID="23" presetClass="entr" presetSubtype="16" fill="hold" nodeType="withEffect">
                                  <p:stCondLst>
                                    <p:cond delay="1750"/>
                                  </p:stCondLst>
                                  <p:childTnLst>
                                    <p:set>
                                      <p:cBhvr>
                                        <p:cTn id="78" dur="1" fill="hold">
                                          <p:stCondLst>
                                            <p:cond delay="0"/>
                                          </p:stCondLst>
                                        </p:cTn>
                                        <p:tgtEl>
                                          <p:spTgt spid="168"/>
                                        </p:tgtEl>
                                        <p:attrNameLst>
                                          <p:attrName>style.visibility</p:attrName>
                                        </p:attrNameLst>
                                      </p:cBhvr>
                                      <p:to>
                                        <p:strVal val="visible"/>
                                      </p:to>
                                    </p:set>
                                    <p:anim calcmode="lin" valueType="num">
                                      <p:cBhvr>
                                        <p:cTn id="79" dur="500" fill="hold"/>
                                        <p:tgtEl>
                                          <p:spTgt spid="168"/>
                                        </p:tgtEl>
                                        <p:attrNameLst>
                                          <p:attrName>ppt_w</p:attrName>
                                        </p:attrNameLst>
                                      </p:cBhvr>
                                      <p:tavLst>
                                        <p:tav tm="0">
                                          <p:val>
                                            <p:fltVal val="0"/>
                                          </p:val>
                                        </p:tav>
                                        <p:tav tm="100000">
                                          <p:val>
                                            <p:strVal val="#ppt_w"/>
                                          </p:val>
                                        </p:tav>
                                      </p:tavLst>
                                    </p:anim>
                                    <p:anim calcmode="lin" valueType="num">
                                      <p:cBhvr>
                                        <p:cTn id="80" dur="500" fill="hold"/>
                                        <p:tgtEl>
                                          <p:spTgt spid="168"/>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250"/>
                                  </p:stCondLst>
                                  <p:childTnLst>
                                    <p:animScale>
                                      <p:cBhvr>
                                        <p:cTn id="82" dur="100" fill="hold"/>
                                        <p:tgtEl>
                                          <p:spTgt spid="168"/>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7"/>
                                        </p:tgtEl>
                                        <p:attrNameLst>
                                          <p:attrName>style.visibility</p:attrName>
                                        </p:attrNameLst>
                                      </p:cBhvr>
                                      <p:to>
                                        <p:strVal val="visible"/>
                                      </p:to>
                                    </p:set>
                                    <p:anim calcmode="lin" valueType="num">
                                      <p:cBhvr>
                                        <p:cTn id="85" dur="500" fill="hold"/>
                                        <p:tgtEl>
                                          <p:spTgt spid="167"/>
                                        </p:tgtEl>
                                        <p:attrNameLst>
                                          <p:attrName>ppt_w</p:attrName>
                                        </p:attrNameLst>
                                      </p:cBhvr>
                                      <p:tavLst>
                                        <p:tav tm="0">
                                          <p:val>
                                            <p:fltVal val="0"/>
                                          </p:val>
                                        </p:tav>
                                        <p:tav tm="100000">
                                          <p:val>
                                            <p:strVal val="#ppt_w"/>
                                          </p:val>
                                        </p:tav>
                                      </p:tavLst>
                                    </p:anim>
                                    <p:anim calcmode="lin" valueType="num">
                                      <p:cBhvr>
                                        <p:cTn id="86" dur="500" fill="hold"/>
                                        <p:tgtEl>
                                          <p:spTgt spid="167"/>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7"/>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66"/>
                                        </p:tgtEl>
                                        <p:attrNameLst>
                                          <p:attrName>style.visibility</p:attrName>
                                        </p:attrNameLst>
                                      </p:cBhvr>
                                      <p:to>
                                        <p:strVal val="visible"/>
                                      </p:to>
                                    </p:set>
                                    <p:anim calcmode="lin" valueType="num">
                                      <p:cBhvr>
                                        <p:cTn id="91" dur="500" fill="hold"/>
                                        <p:tgtEl>
                                          <p:spTgt spid="166"/>
                                        </p:tgtEl>
                                        <p:attrNameLst>
                                          <p:attrName>ppt_w</p:attrName>
                                        </p:attrNameLst>
                                      </p:cBhvr>
                                      <p:tavLst>
                                        <p:tav tm="0">
                                          <p:val>
                                            <p:fltVal val="0"/>
                                          </p:val>
                                        </p:tav>
                                        <p:tav tm="100000">
                                          <p:val>
                                            <p:strVal val="#ppt_w"/>
                                          </p:val>
                                        </p:tav>
                                      </p:tavLst>
                                    </p:anim>
                                    <p:anim calcmode="lin" valueType="num">
                                      <p:cBhvr>
                                        <p:cTn id="92" dur="500" fill="hold"/>
                                        <p:tgtEl>
                                          <p:spTgt spid="166"/>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66"/>
                                        </p:tgtEl>
                                      </p:cBhvr>
                                      <p:by x="130000" y="130000"/>
                                    </p:animScale>
                                  </p:childTnLst>
                                </p:cTn>
                              </p:par>
                              <p:par>
                                <p:cTn id="95" presetID="23" presetClass="entr" presetSubtype="16" fill="hold" nodeType="withEffect">
                                  <p:stCondLst>
                                    <p:cond delay="2000"/>
                                  </p:stCondLst>
                                  <p:childTnLst>
                                    <p:set>
                                      <p:cBhvr>
                                        <p:cTn id="96" dur="1" fill="hold">
                                          <p:stCondLst>
                                            <p:cond delay="0"/>
                                          </p:stCondLst>
                                        </p:cTn>
                                        <p:tgtEl>
                                          <p:spTgt spid="172"/>
                                        </p:tgtEl>
                                        <p:attrNameLst>
                                          <p:attrName>style.visibility</p:attrName>
                                        </p:attrNameLst>
                                      </p:cBhvr>
                                      <p:to>
                                        <p:strVal val="visible"/>
                                      </p:to>
                                    </p:set>
                                    <p:anim calcmode="lin" valueType="num">
                                      <p:cBhvr>
                                        <p:cTn id="97" dur="500" fill="hold"/>
                                        <p:tgtEl>
                                          <p:spTgt spid="172"/>
                                        </p:tgtEl>
                                        <p:attrNameLst>
                                          <p:attrName>ppt_w</p:attrName>
                                        </p:attrNameLst>
                                      </p:cBhvr>
                                      <p:tavLst>
                                        <p:tav tm="0">
                                          <p:val>
                                            <p:fltVal val="0"/>
                                          </p:val>
                                        </p:tav>
                                        <p:tav tm="100000">
                                          <p:val>
                                            <p:strVal val="#ppt_w"/>
                                          </p:val>
                                        </p:tav>
                                      </p:tavLst>
                                    </p:anim>
                                    <p:anim calcmode="lin" valueType="num">
                                      <p:cBhvr>
                                        <p:cTn id="98" dur="500" fill="hold"/>
                                        <p:tgtEl>
                                          <p:spTgt spid="172"/>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500"/>
                                  </p:stCondLst>
                                  <p:childTnLst>
                                    <p:animScale>
                                      <p:cBhvr>
                                        <p:cTn id="100" dur="100" fill="hold"/>
                                        <p:tgtEl>
                                          <p:spTgt spid="172"/>
                                        </p:tgtEl>
                                      </p:cBhvr>
                                      <p:by x="130000" y="130000"/>
                                    </p:animScale>
                                  </p:childTnLst>
                                </p:cTn>
                              </p:par>
                              <p:par>
                                <p:cTn id="101" presetID="10" presetClass="entr" presetSubtype="0" fill="hold" grpId="0" nodeType="withEffect">
                                  <p:stCondLst>
                                    <p:cond delay="2000"/>
                                  </p:stCondLst>
                                  <p:childTnLst>
                                    <p:set>
                                      <p:cBhvr>
                                        <p:cTn id="102" dur="1" fill="hold">
                                          <p:stCondLst>
                                            <p:cond delay="0"/>
                                          </p:stCondLst>
                                        </p:cTn>
                                        <p:tgtEl>
                                          <p:spTgt spid="190"/>
                                        </p:tgtEl>
                                        <p:attrNameLst>
                                          <p:attrName>style.visibility</p:attrName>
                                        </p:attrNameLst>
                                      </p:cBhvr>
                                      <p:to>
                                        <p:strVal val="visible"/>
                                      </p:to>
                                    </p:set>
                                    <p:animEffect transition="in" filter="fade">
                                      <p:cBhvr>
                                        <p:cTn id="103" dur="1000"/>
                                        <p:tgtEl>
                                          <p:spTgt spid="190"/>
                                        </p:tgtEl>
                                      </p:cBhvr>
                                    </p:animEffect>
                                  </p:childTnLst>
                                </p:cTn>
                              </p:par>
                              <p:par>
                                <p:cTn id="104" presetID="2" presetClass="entr" presetSubtype="8" decel="100000" fill="hold" grpId="0" nodeType="withEffect">
                                  <p:stCondLst>
                                    <p:cond delay="25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1000" fill="hold"/>
                                        <p:tgtEl>
                                          <p:spTgt spid="192"/>
                                        </p:tgtEl>
                                        <p:attrNameLst>
                                          <p:attrName>ppt_x</p:attrName>
                                        </p:attrNameLst>
                                      </p:cBhvr>
                                      <p:tavLst>
                                        <p:tav tm="0">
                                          <p:val>
                                            <p:strVal val="0-#ppt_w/2"/>
                                          </p:val>
                                        </p:tav>
                                        <p:tav tm="100000">
                                          <p:val>
                                            <p:strVal val="#ppt_x"/>
                                          </p:val>
                                        </p:tav>
                                      </p:tavLst>
                                    </p:anim>
                                    <p:anim calcmode="lin" valueType="num">
                                      <p:cBhvr additive="base">
                                        <p:cTn id="107" dur="1000" fill="hold"/>
                                        <p:tgtEl>
                                          <p:spTgt spid="192"/>
                                        </p:tgtEl>
                                        <p:attrNameLst>
                                          <p:attrName>ppt_y</p:attrName>
                                        </p:attrNameLst>
                                      </p:cBhvr>
                                      <p:tavLst>
                                        <p:tav tm="0">
                                          <p:val>
                                            <p:strVal val="#ppt_y"/>
                                          </p:val>
                                        </p:tav>
                                        <p:tav tm="100000">
                                          <p:val>
                                            <p:strVal val="#ppt_y"/>
                                          </p:val>
                                        </p:tav>
                                      </p:tavLst>
                                    </p:anim>
                                  </p:childTnLst>
                                </p:cTn>
                              </p:par>
                              <p:par>
                                <p:cTn id="108" presetID="2" presetClass="entr" presetSubtype="8" decel="100000" fill="hold" grpId="0" nodeType="withEffect">
                                  <p:stCondLst>
                                    <p:cond delay="2650"/>
                                  </p:stCondLst>
                                  <p:childTnLst>
                                    <p:set>
                                      <p:cBhvr>
                                        <p:cTn id="109" dur="1" fill="hold">
                                          <p:stCondLst>
                                            <p:cond delay="0"/>
                                          </p:stCondLst>
                                        </p:cTn>
                                        <p:tgtEl>
                                          <p:spTgt spid="203"/>
                                        </p:tgtEl>
                                        <p:attrNameLst>
                                          <p:attrName>style.visibility</p:attrName>
                                        </p:attrNameLst>
                                      </p:cBhvr>
                                      <p:to>
                                        <p:strVal val="visible"/>
                                      </p:to>
                                    </p:set>
                                    <p:anim calcmode="lin" valueType="num">
                                      <p:cBhvr additive="base">
                                        <p:cTn id="110" dur="1000" fill="hold"/>
                                        <p:tgtEl>
                                          <p:spTgt spid="203"/>
                                        </p:tgtEl>
                                        <p:attrNameLst>
                                          <p:attrName>ppt_x</p:attrName>
                                        </p:attrNameLst>
                                      </p:cBhvr>
                                      <p:tavLst>
                                        <p:tav tm="0">
                                          <p:val>
                                            <p:strVal val="0-#ppt_w/2"/>
                                          </p:val>
                                        </p:tav>
                                        <p:tav tm="100000">
                                          <p:val>
                                            <p:strVal val="#ppt_x"/>
                                          </p:val>
                                        </p:tav>
                                      </p:tavLst>
                                    </p:anim>
                                    <p:anim calcmode="lin" valueType="num">
                                      <p:cBhvr additive="base">
                                        <p:cTn id="111" dur="1000" fill="hold"/>
                                        <p:tgtEl>
                                          <p:spTgt spid="203"/>
                                        </p:tgtEl>
                                        <p:attrNameLst>
                                          <p:attrName>ppt_y</p:attrName>
                                        </p:attrNameLst>
                                      </p:cBhvr>
                                      <p:tavLst>
                                        <p:tav tm="0">
                                          <p:val>
                                            <p:strVal val="#ppt_y"/>
                                          </p:val>
                                        </p:tav>
                                        <p:tav tm="100000">
                                          <p:val>
                                            <p:strVal val="#ppt_y"/>
                                          </p:val>
                                        </p:tav>
                                      </p:tavLst>
                                    </p:anim>
                                  </p:childTnLst>
                                </p:cTn>
                              </p:par>
                              <p:par>
                                <p:cTn id="112" presetID="2" presetClass="entr" presetSubtype="8" decel="100000" fill="hold" grpId="0" nodeType="withEffect">
                                  <p:stCondLst>
                                    <p:cond delay="2600"/>
                                  </p:stCondLst>
                                  <p:childTnLst>
                                    <p:set>
                                      <p:cBhvr>
                                        <p:cTn id="113" dur="1" fill="hold">
                                          <p:stCondLst>
                                            <p:cond delay="0"/>
                                          </p:stCondLst>
                                        </p:cTn>
                                        <p:tgtEl>
                                          <p:spTgt spid="198"/>
                                        </p:tgtEl>
                                        <p:attrNameLst>
                                          <p:attrName>style.visibility</p:attrName>
                                        </p:attrNameLst>
                                      </p:cBhvr>
                                      <p:to>
                                        <p:strVal val="visible"/>
                                      </p:to>
                                    </p:set>
                                    <p:anim calcmode="lin" valueType="num">
                                      <p:cBhvr additive="base">
                                        <p:cTn id="114" dur="1000" fill="hold"/>
                                        <p:tgtEl>
                                          <p:spTgt spid="198"/>
                                        </p:tgtEl>
                                        <p:attrNameLst>
                                          <p:attrName>ppt_x</p:attrName>
                                        </p:attrNameLst>
                                      </p:cBhvr>
                                      <p:tavLst>
                                        <p:tav tm="0">
                                          <p:val>
                                            <p:strVal val="0-#ppt_w/2"/>
                                          </p:val>
                                        </p:tav>
                                        <p:tav tm="100000">
                                          <p:val>
                                            <p:strVal val="#ppt_x"/>
                                          </p:val>
                                        </p:tav>
                                      </p:tavLst>
                                    </p:anim>
                                    <p:anim calcmode="lin" valueType="num">
                                      <p:cBhvr additive="base">
                                        <p:cTn id="115" dur="1000" fill="hold"/>
                                        <p:tgtEl>
                                          <p:spTgt spid="198"/>
                                        </p:tgtEl>
                                        <p:attrNameLst>
                                          <p:attrName>ppt_y</p:attrName>
                                        </p:attrNameLst>
                                      </p:cBhvr>
                                      <p:tavLst>
                                        <p:tav tm="0">
                                          <p:val>
                                            <p:strVal val="#ppt_y"/>
                                          </p:val>
                                        </p:tav>
                                        <p:tav tm="100000">
                                          <p:val>
                                            <p:strVal val="#ppt_y"/>
                                          </p:val>
                                        </p:tav>
                                      </p:tavLst>
                                    </p:anim>
                                  </p:childTnLst>
                                </p:cTn>
                              </p:par>
                              <p:par>
                                <p:cTn id="116" presetID="22" presetClass="entr" presetSubtype="1" fill="hold" grpId="0" nodeType="withEffect">
                                  <p:stCondLst>
                                    <p:cond delay="0"/>
                                  </p:stCondLst>
                                  <p:childTnLst>
                                    <p:set>
                                      <p:cBhvr>
                                        <p:cTn id="117" dur="1" fill="hold">
                                          <p:stCondLst>
                                            <p:cond delay="0"/>
                                          </p:stCondLst>
                                        </p:cTn>
                                        <p:tgtEl>
                                          <p:spTgt spid="86">
                                            <p:bg/>
                                          </p:spTgt>
                                        </p:tgtEl>
                                        <p:attrNameLst>
                                          <p:attrName>style.visibility</p:attrName>
                                        </p:attrNameLst>
                                      </p:cBhvr>
                                      <p:to>
                                        <p:strVal val="visible"/>
                                      </p:to>
                                    </p:set>
                                    <p:animEffect transition="in" filter="wipe(up)">
                                      <p:cBhvr>
                                        <p:cTn id="118" dur="1000"/>
                                        <p:tgtEl>
                                          <p:spTgt spid="86">
                                            <p:bg/>
                                          </p:spTgt>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86">
                                            <p:txEl>
                                              <p:pRg st="0" end="0"/>
                                            </p:txEl>
                                          </p:spTgt>
                                        </p:tgtEl>
                                        <p:attrNameLst>
                                          <p:attrName>style.visibility</p:attrName>
                                        </p:attrNameLst>
                                      </p:cBhvr>
                                      <p:to>
                                        <p:strVal val="visible"/>
                                      </p:to>
                                    </p:set>
                                    <p:animEffect transition="in" filter="wipe(up)">
                                      <p:cBhvr>
                                        <p:cTn id="121" dur="1000"/>
                                        <p:tgtEl>
                                          <p:spTgt spid="86">
                                            <p:txEl>
                                              <p:pRg st="0" end="0"/>
                                            </p:txEl>
                                          </p:spTgt>
                                        </p:tgtEl>
                                      </p:cBhvr>
                                    </p:animEffect>
                                  </p:childTnLst>
                                </p:cTn>
                              </p:par>
                              <p:par>
                                <p:cTn id="122" presetID="22" presetClass="entr" presetSubtype="1" fill="hold" grpId="0" nodeType="withEffect">
                                  <p:stCondLst>
                                    <p:cond delay="250"/>
                                  </p:stCondLst>
                                  <p:childTnLst>
                                    <p:set>
                                      <p:cBhvr>
                                        <p:cTn id="123" dur="1" fill="hold">
                                          <p:stCondLst>
                                            <p:cond delay="0"/>
                                          </p:stCondLst>
                                        </p:cTn>
                                        <p:tgtEl>
                                          <p:spTgt spid="87">
                                            <p:bg/>
                                          </p:spTgt>
                                        </p:tgtEl>
                                        <p:attrNameLst>
                                          <p:attrName>style.visibility</p:attrName>
                                        </p:attrNameLst>
                                      </p:cBhvr>
                                      <p:to>
                                        <p:strVal val="visible"/>
                                      </p:to>
                                    </p:set>
                                    <p:animEffect transition="in" filter="wipe(up)">
                                      <p:cBhvr>
                                        <p:cTn id="124" dur="1000"/>
                                        <p:tgtEl>
                                          <p:spTgt spid="87">
                                            <p:bg/>
                                          </p:spTgt>
                                        </p:tgtEl>
                                      </p:cBhvr>
                                    </p:animEffect>
                                  </p:childTnLst>
                                </p:cTn>
                              </p:par>
                              <p:par>
                                <p:cTn id="125" presetID="22" presetClass="entr" presetSubtype="1" fill="hold" grpId="0" nodeType="withEffect">
                                  <p:stCondLst>
                                    <p:cond delay="250"/>
                                  </p:stCondLst>
                                  <p:childTnLst>
                                    <p:set>
                                      <p:cBhvr>
                                        <p:cTn id="126" dur="1" fill="hold">
                                          <p:stCondLst>
                                            <p:cond delay="0"/>
                                          </p:stCondLst>
                                        </p:cTn>
                                        <p:tgtEl>
                                          <p:spTgt spid="87">
                                            <p:txEl>
                                              <p:pRg st="0" end="0"/>
                                            </p:txEl>
                                          </p:spTgt>
                                        </p:tgtEl>
                                        <p:attrNameLst>
                                          <p:attrName>style.visibility</p:attrName>
                                        </p:attrNameLst>
                                      </p:cBhvr>
                                      <p:to>
                                        <p:strVal val="visible"/>
                                      </p:to>
                                    </p:set>
                                    <p:animEffect transition="in" filter="wipe(up)">
                                      <p:cBhvr>
                                        <p:cTn id="127" dur="1000"/>
                                        <p:tgtEl>
                                          <p:spTgt spid="87">
                                            <p:txEl>
                                              <p:pRg st="0" end="0"/>
                                            </p:txEl>
                                          </p:spTgt>
                                        </p:tgtEl>
                                      </p:cBhvr>
                                    </p:animEffect>
                                  </p:childTnLst>
                                </p:cTn>
                              </p:par>
                              <p:par>
                                <p:cTn id="128" presetID="22" presetClass="entr" presetSubtype="4" fill="hold" grpId="0" nodeType="withEffect">
                                  <p:stCondLst>
                                    <p:cond delay="500"/>
                                  </p:stCondLst>
                                  <p:childTnLst>
                                    <p:set>
                                      <p:cBhvr>
                                        <p:cTn id="129" dur="1" fill="hold">
                                          <p:stCondLst>
                                            <p:cond delay="0"/>
                                          </p:stCondLst>
                                        </p:cTn>
                                        <p:tgtEl>
                                          <p:spTgt spid="88">
                                            <p:bg/>
                                          </p:spTgt>
                                        </p:tgtEl>
                                        <p:attrNameLst>
                                          <p:attrName>style.visibility</p:attrName>
                                        </p:attrNameLst>
                                      </p:cBhvr>
                                      <p:to>
                                        <p:strVal val="visible"/>
                                      </p:to>
                                    </p:set>
                                    <p:animEffect transition="in" filter="wipe(down)">
                                      <p:cBhvr>
                                        <p:cTn id="130" dur="1000"/>
                                        <p:tgtEl>
                                          <p:spTgt spid="88">
                                            <p:bg/>
                                          </p:spTgt>
                                        </p:tgtEl>
                                      </p:cBhvr>
                                    </p:animEffect>
                                  </p:childTnLst>
                                </p:cTn>
                              </p:par>
                              <p:par>
                                <p:cTn id="131" presetID="22" presetClass="entr" presetSubtype="4" fill="hold" grpId="0" nodeType="withEffect">
                                  <p:stCondLst>
                                    <p:cond delay="500"/>
                                  </p:stCondLst>
                                  <p:childTnLst>
                                    <p:set>
                                      <p:cBhvr>
                                        <p:cTn id="132" dur="1" fill="hold">
                                          <p:stCondLst>
                                            <p:cond delay="0"/>
                                          </p:stCondLst>
                                        </p:cTn>
                                        <p:tgtEl>
                                          <p:spTgt spid="88">
                                            <p:txEl>
                                              <p:pRg st="0" end="0"/>
                                            </p:txEl>
                                          </p:spTgt>
                                        </p:tgtEl>
                                        <p:attrNameLst>
                                          <p:attrName>style.visibility</p:attrName>
                                        </p:attrNameLst>
                                      </p:cBhvr>
                                      <p:to>
                                        <p:strVal val="visible"/>
                                      </p:to>
                                    </p:set>
                                    <p:animEffect transition="in" filter="wipe(down)">
                                      <p:cBhvr>
                                        <p:cTn id="133" dur="1000"/>
                                        <p:tgtEl>
                                          <p:spTgt spid="88">
                                            <p:txEl>
                                              <p:pRg st="0" end="0"/>
                                            </p:txEl>
                                          </p:spTgt>
                                        </p:tgtEl>
                                      </p:cBhvr>
                                    </p:animEffect>
                                  </p:childTnLst>
                                </p:cTn>
                              </p:par>
                              <p:par>
                                <p:cTn id="134" presetID="23" presetClass="entr" presetSubtype="16" fill="hold" nodeType="withEffect">
                                  <p:stCondLst>
                                    <p:cond delay="500"/>
                                  </p:stCondLst>
                                  <p:childTnLst>
                                    <p:set>
                                      <p:cBhvr>
                                        <p:cTn id="135" dur="1" fill="hold">
                                          <p:stCondLst>
                                            <p:cond delay="0"/>
                                          </p:stCondLst>
                                        </p:cTn>
                                        <p:tgtEl>
                                          <p:spTgt spid="91"/>
                                        </p:tgtEl>
                                        <p:attrNameLst>
                                          <p:attrName>style.visibility</p:attrName>
                                        </p:attrNameLst>
                                      </p:cBhvr>
                                      <p:to>
                                        <p:strVal val="visible"/>
                                      </p:to>
                                    </p:set>
                                    <p:anim calcmode="lin" valueType="num">
                                      <p:cBhvr>
                                        <p:cTn id="136" dur="500" fill="hold"/>
                                        <p:tgtEl>
                                          <p:spTgt spid="91"/>
                                        </p:tgtEl>
                                        <p:attrNameLst>
                                          <p:attrName>ppt_w</p:attrName>
                                        </p:attrNameLst>
                                      </p:cBhvr>
                                      <p:tavLst>
                                        <p:tav tm="0">
                                          <p:val>
                                            <p:fltVal val="0"/>
                                          </p:val>
                                        </p:tav>
                                        <p:tav tm="100000">
                                          <p:val>
                                            <p:strVal val="#ppt_w"/>
                                          </p:val>
                                        </p:tav>
                                      </p:tavLst>
                                    </p:anim>
                                    <p:anim calcmode="lin" valueType="num">
                                      <p:cBhvr>
                                        <p:cTn id="137" dur="500" fill="hold"/>
                                        <p:tgtEl>
                                          <p:spTgt spid="91"/>
                                        </p:tgtEl>
                                        <p:attrNameLst>
                                          <p:attrName>ppt_h</p:attrName>
                                        </p:attrNameLst>
                                      </p:cBhvr>
                                      <p:tavLst>
                                        <p:tav tm="0">
                                          <p:val>
                                            <p:fltVal val="0"/>
                                          </p:val>
                                        </p:tav>
                                        <p:tav tm="100000">
                                          <p:val>
                                            <p:strVal val="#ppt_h"/>
                                          </p:val>
                                        </p:tav>
                                      </p:tavLst>
                                    </p:anim>
                                  </p:childTnLst>
                                </p:cTn>
                              </p:par>
                              <p:par>
                                <p:cTn id="138" presetID="6" presetClass="emph" presetSubtype="0" autoRev="1" fill="hold" nodeType="withEffect">
                                  <p:stCondLst>
                                    <p:cond delay="1000"/>
                                  </p:stCondLst>
                                  <p:childTnLst>
                                    <p:animScale>
                                      <p:cBhvr>
                                        <p:cTn id="139" dur="100" fill="hold"/>
                                        <p:tgtEl>
                                          <p:spTgt spid="91"/>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500" fill="hold"/>
                                        <p:tgtEl>
                                          <p:spTgt spid="43"/>
                                        </p:tgtEl>
                                        <p:attrNameLst>
                                          <p:attrName>ppt_w</p:attrName>
                                        </p:attrNameLst>
                                      </p:cBhvr>
                                      <p:tavLst>
                                        <p:tav tm="0">
                                          <p:val>
                                            <p:fltVal val="0"/>
                                          </p:val>
                                        </p:tav>
                                        <p:tav tm="100000">
                                          <p:val>
                                            <p:strVal val="#ppt_w"/>
                                          </p:val>
                                        </p:tav>
                                      </p:tavLst>
                                    </p:anim>
                                    <p:anim calcmode="lin" valueType="num">
                                      <p:cBhvr>
                                        <p:cTn id="143" dur="500" fill="hold"/>
                                        <p:tgtEl>
                                          <p:spTgt spid="43"/>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43"/>
                                        </p:tgtEl>
                                      </p:cBhvr>
                                      <p:by x="130000" y="130000"/>
                                    </p:animScale>
                                  </p:childTnLst>
                                </p:cTn>
                              </p:par>
                              <p:par>
                                <p:cTn id="146" presetID="23" presetClass="entr" presetSubtype="16" fill="hold" grpId="0" nodeType="withEffect">
                                  <p:stCondLst>
                                    <p:cond delay="150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2000"/>
                                  </p:stCondLst>
                                  <p:childTnLst>
                                    <p:animScale>
                                      <p:cBhvr>
                                        <p:cTn id="151" dur="100" fill="hold"/>
                                        <p:tgtEl>
                                          <p:spTgt spid="45"/>
                                        </p:tgtEl>
                                      </p:cBhvr>
                                      <p:by x="130000" y="130000"/>
                                    </p:animScale>
                                  </p:childTnLst>
                                </p:cTn>
                              </p:par>
                              <p:par>
                                <p:cTn id="152" presetID="23" presetClass="entr" presetSubtype="16" fill="hold" grpId="0" nodeType="withEffect">
                                  <p:stCondLst>
                                    <p:cond delay="750"/>
                                  </p:stCondLst>
                                  <p:childTnLst>
                                    <p:set>
                                      <p:cBhvr>
                                        <p:cTn id="153" dur="1" fill="hold">
                                          <p:stCondLst>
                                            <p:cond delay="0"/>
                                          </p:stCondLst>
                                        </p:cTn>
                                        <p:tgtEl>
                                          <p:spTgt spid="133"/>
                                        </p:tgtEl>
                                        <p:attrNameLst>
                                          <p:attrName>style.visibility</p:attrName>
                                        </p:attrNameLst>
                                      </p:cBhvr>
                                      <p:to>
                                        <p:strVal val="visible"/>
                                      </p:to>
                                    </p:set>
                                    <p:anim calcmode="lin" valueType="num">
                                      <p:cBhvr>
                                        <p:cTn id="154" dur="500" fill="hold"/>
                                        <p:tgtEl>
                                          <p:spTgt spid="133"/>
                                        </p:tgtEl>
                                        <p:attrNameLst>
                                          <p:attrName>ppt_w</p:attrName>
                                        </p:attrNameLst>
                                      </p:cBhvr>
                                      <p:tavLst>
                                        <p:tav tm="0">
                                          <p:val>
                                            <p:fltVal val="0"/>
                                          </p:val>
                                        </p:tav>
                                        <p:tav tm="100000">
                                          <p:val>
                                            <p:strVal val="#ppt_w"/>
                                          </p:val>
                                        </p:tav>
                                      </p:tavLst>
                                    </p:anim>
                                    <p:anim calcmode="lin" valueType="num">
                                      <p:cBhvr>
                                        <p:cTn id="155" dur="500" fill="hold"/>
                                        <p:tgtEl>
                                          <p:spTgt spid="133"/>
                                        </p:tgtEl>
                                        <p:attrNameLst>
                                          <p:attrName>ppt_h</p:attrName>
                                        </p:attrNameLst>
                                      </p:cBhvr>
                                      <p:tavLst>
                                        <p:tav tm="0">
                                          <p:val>
                                            <p:fltVal val="0"/>
                                          </p:val>
                                        </p:tav>
                                        <p:tav tm="100000">
                                          <p:val>
                                            <p:strVal val="#ppt_h"/>
                                          </p:val>
                                        </p:tav>
                                      </p:tavLst>
                                    </p:anim>
                                  </p:childTnLst>
                                </p:cTn>
                              </p:par>
                              <p:par>
                                <p:cTn id="156" presetID="6" presetClass="emph" presetSubtype="0" autoRev="1" fill="hold" grpId="1" nodeType="withEffect">
                                  <p:stCondLst>
                                    <p:cond delay="1250"/>
                                  </p:stCondLst>
                                  <p:childTnLst>
                                    <p:animScale>
                                      <p:cBhvr>
                                        <p:cTn id="157" dur="100" fill="hold"/>
                                        <p:tgtEl>
                                          <p:spTgt spid="133"/>
                                        </p:tgtEl>
                                      </p:cBhvr>
                                      <p:by x="130000" y="130000"/>
                                    </p:animScale>
                                  </p:childTnLst>
                                </p:cTn>
                              </p:par>
                              <p:par>
                                <p:cTn id="158" presetID="23" presetClass="entr" presetSubtype="16" fill="hold" grpId="0" nodeType="withEffect">
                                  <p:stCondLst>
                                    <p:cond delay="750"/>
                                  </p:stCondLst>
                                  <p:childTnLst>
                                    <p:set>
                                      <p:cBhvr>
                                        <p:cTn id="159" dur="1" fill="hold">
                                          <p:stCondLst>
                                            <p:cond delay="0"/>
                                          </p:stCondLst>
                                        </p:cTn>
                                        <p:tgtEl>
                                          <p:spTgt spid="147"/>
                                        </p:tgtEl>
                                        <p:attrNameLst>
                                          <p:attrName>style.visibility</p:attrName>
                                        </p:attrNameLst>
                                      </p:cBhvr>
                                      <p:to>
                                        <p:strVal val="visible"/>
                                      </p:to>
                                    </p:set>
                                    <p:anim calcmode="lin" valueType="num">
                                      <p:cBhvr>
                                        <p:cTn id="160" dur="500" fill="hold"/>
                                        <p:tgtEl>
                                          <p:spTgt spid="147"/>
                                        </p:tgtEl>
                                        <p:attrNameLst>
                                          <p:attrName>ppt_w</p:attrName>
                                        </p:attrNameLst>
                                      </p:cBhvr>
                                      <p:tavLst>
                                        <p:tav tm="0">
                                          <p:val>
                                            <p:fltVal val="0"/>
                                          </p:val>
                                        </p:tav>
                                        <p:tav tm="100000">
                                          <p:val>
                                            <p:strVal val="#ppt_w"/>
                                          </p:val>
                                        </p:tav>
                                      </p:tavLst>
                                    </p:anim>
                                    <p:anim calcmode="lin" valueType="num">
                                      <p:cBhvr>
                                        <p:cTn id="161" dur="500" fill="hold"/>
                                        <p:tgtEl>
                                          <p:spTgt spid="147"/>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1250"/>
                                  </p:stCondLst>
                                  <p:childTnLst>
                                    <p:animScale>
                                      <p:cBhvr>
                                        <p:cTn id="163" dur="100" fill="hold"/>
                                        <p:tgtEl>
                                          <p:spTgt spid="147"/>
                                        </p:tgtEl>
                                      </p:cBhvr>
                                      <p:by x="130000" y="130000"/>
                                    </p:animScale>
                                  </p:childTnLst>
                                </p:cTn>
                              </p:par>
                              <p:par>
                                <p:cTn id="164" presetID="23" presetClass="entr" presetSubtype="16" fill="hold" grpId="0" nodeType="withEffect">
                                  <p:stCondLst>
                                    <p:cond delay="500"/>
                                  </p:stCondLst>
                                  <p:childTnLst>
                                    <p:set>
                                      <p:cBhvr>
                                        <p:cTn id="165" dur="1" fill="hold">
                                          <p:stCondLst>
                                            <p:cond delay="0"/>
                                          </p:stCondLst>
                                        </p:cTn>
                                        <p:tgtEl>
                                          <p:spTgt spid="137"/>
                                        </p:tgtEl>
                                        <p:attrNameLst>
                                          <p:attrName>style.visibility</p:attrName>
                                        </p:attrNameLst>
                                      </p:cBhvr>
                                      <p:to>
                                        <p:strVal val="visible"/>
                                      </p:to>
                                    </p:set>
                                    <p:anim calcmode="lin" valueType="num">
                                      <p:cBhvr>
                                        <p:cTn id="166" dur="500" fill="hold"/>
                                        <p:tgtEl>
                                          <p:spTgt spid="137"/>
                                        </p:tgtEl>
                                        <p:attrNameLst>
                                          <p:attrName>ppt_w</p:attrName>
                                        </p:attrNameLst>
                                      </p:cBhvr>
                                      <p:tavLst>
                                        <p:tav tm="0">
                                          <p:val>
                                            <p:fltVal val="0"/>
                                          </p:val>
                                        </p:tav>
                                        <p:tav tm="100000">
                                          <p:val>
                                            <p:strVal val="#ppt_w"/>
                                          </p:val>
                                        </p:tav>
                                      </p:tavLst>
                                    </p:anim>
                                    <p:anim calcmode="lin" valueType="num">
                                      <p:cBhvr>
                                        <p:cTn id="167" dur="500" fill="hold"/>
                                        <p:tgtEl>
                                          <p:spTgt spid="137"/>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000"/>
                                  </p:stCondLst>
                                  <p:childTnLst>
                                    <p:animScale>
                                      <p:cBhvr>
                                        <p:cTn id="169" dur="100" fill="hold"/>
                                        <p:tgtEl>
                                          <p:spTgt spid="137"/>
                                        </p:tgtEl>
                                      </p:cBhvr>
                                      <p:by x="130000" y="130000"/>
                                    </p:animScale>
                                  </p:childTnLst>
                                </p:cTn>
                              </p:par>
                              <p:par>
                                <p:cTn id="170" presetID="23" presetClass="entr" presetSubtype="16" fill="hold" grpId="0" nodeType="withEffect">
                                  <p:stCondLst>
                                    <p:cond delay="750"/>
                                  </p:stCondLst>
                                  <p:childTnLst>
                                    <p:set>
                                      <p:cBhvr>
                                        <p:cTn id="171" dur="1" fill="hold">
                                          <p:stCondLst>
                                            <p:cond delay="0"/>
                                          </p:stCondLst>
                                        </p:cTn>
                                        <p:tgtEl>
                                          <p:spTgt spid="85"/>
                                        </p:tgtEl>
                                        <p:attrNameLst>
                                          <p:attrName>style.visibility</p:attrName>
                                        </p:attrNameLst>
                                      </p:cBhvr>
                                      <p:to>
                                        <p:strVal val="visible"/>
                                      </p:to>
                                    </p:set>
                                    <p:anim calcmode="lin" valueType="num">
                                      <p:cBhvr>
                                        <p:cTn id="172" dur="500" fill="hold"/>
                                        <p:tgtEl>
                                          <p:spTgt spid="85"/>
                                        </p:tgtEl>
                                        <p:attrNameLst>
                                          <p:attrName>ppt_w</p:attrName>
                                        </p:attrNameLst>
                                      </p:cBhvr>
                                      <p:tavLst>
                                        <p:tav tm="0">
                                          <p:val>
                                            <p:fltVal val="0"/>
                                          </p:val>
                                        </p:tav>
                                        <p:tav tm="100000">
                                          <p:val>
                                            <p:strVal val="#ppt_w"/>
                                          </p:val>
                                        </p:tav>
                                      </p:tavLst>
                                    </p:anim>
                                    <p:anim calcmode="lin" valueType="num">
                                      <p:cBhvr>
                                        <p:cTn id="173" dur="500" fill="hold"/>
                                        <p:tgtEl>
                                          <p:spTgt spid="85"/>
                                        </p:tgtEl>
                                        <p:attrNameLst>
                                          <p:attrName>ppt_h</p:attrName>
                                        </p:attrNameLst>
                                      </p:cBhvr>
                                      <p:tavLst>
                                        <p:tav tm="0">
                                          <p:val>
                                            <p:fltVal val="0"/>
                                          </p:val>
                                        </p:tav>
                                        <p:tav tm="100000">
                                          <p:val>
                                            <p:strVal val="#ppt_h"/>
                                          </p:val>
                                        </p:tav>
                                      </p:tavLst>
                                    </p:anim>
                                  </p:childTnLst>
                                </p:cTn>
                              </p:par>
                              <p:par>
                                <p:cTn id="174" presetID="6" presetClass="emph" presetSubtype="0" autoRev="1" fill="hold" grpId="1" nodeType="withEffect">
                                  <p:stCondLst>
                                    <p:cond delay="1250"/>
                                  </p:stCondLst>
                                  <p:childTnLst>
                                    <p:animScale>
                                      <p:cBhvr>
                                        <p:cTn id="175" dur="100" fill="hold"/>
                                        <p:tgtEl>
                                          <p:spTgt spid="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85" grpId="0" animBg="1"/>
      <p:bldP spid="85" grpId="1" animBg="1"/>
      <p:bldP spid="133" grpId="0" animBg="1"/>
      <p:bldP spid="133" grpId="1" animBg="1"/>
      <p:bldP spid="137" grpId="0" animBg="1"/>
      <p:bldP spid="137" grpId="1" animBg="1"/>
      <p:bldP spid="147" grpId="0" animBg="1"/>
      <p:bldP spid="147" grpId="1" animBg="1"/>
      <p:bldP spid="185" grpId="0" animBg="1"/>
      <p:bldP spid="185"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tro TN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en-GB"/>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en-GB"/>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a:p>
        </p:txBody>
      </p:sp>
      <p:sp>
        <p:nvSpPr>
          <p:cNvPr id="98" name="Vrije vorm: vorm 97">
            <a:extLst>
              <a:ext uri="{FF2B5EF4-FFF2-40B4-BE49-F238E27FC236}">
                <a16:creationId xmlns:a16="http://schemas.microsoft.com/office/drawing/2014/main" id="{516CB248-0808-4933-9073-74E3E23C9CF4}"/>
              </a:ext>
            </a:extLst>
          </p:cNvPr>
          <p:cNvSpPr/>
          <p:nvPr userDrawn="1"/>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a:p>
        </p:txBody>
      </p:sp>
      <p:sp>
        <p:nvSpPr>
          <p:cNvPr id="99" name="Vrije vorm: vorm 98">
            <a:extLst>
              <a:ext uri="{FF2B5EF4-FFF2-40B4-BE49-F238E27FC236}">
                <a16:creationId xmlns:a16="http://schemas.microsoft.com/office/drawing/2014/main" id="{79AEE833-1ABE-948F-6720-8A57507339E2}"/>
              </a:ext>
            </a:extLst>
          </p:cNvPr>
          <p:cNvSpPr/>
          <p:nvPr userDrawn="1"/>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a:p>
        </p:txBody>
      </p:sp>
      <p:sp>
        <p:nvSpPr>
          <p:cNvPr id="100" name="Vrije vorm: vorm 99">
            <a:extLst>
              <a:ext uri="{FF2B5EF4-FFF2-40B4-BE49-F238E27FC236}">
                <a16:creationId xmlns:a16="http://schemas.microsoft.com/office/drawing/2014/main" id="{0342E6BF-B782-E8E0-E019-40E9DF5E28F9}"/>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en-GB"/>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spTree>
    <p:extLst>
      <p:ext uri="{BB962C8B-B14F-4D97-AF65-F5344CB8AC3E}">
        <p14:creationId xmlns:p14="http://schemas.microsoft.com/office/powerpoint/2010/main" val="12138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125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175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750"/>
                                  </p:stCondLst>
                                  <p:childTnLst>
                                    <p:set>
                                      <p:cBhvr>
                                        <p:cTn id="135" dur="1" fill="hold">
                                          <p:stCondLst>
                                            <p:cond delay="0"/>
                                          </p:stCondLst>
                                        </p:cTn>
                                        <p:tgtEl>
                                          <p:spTgt spid="8"/>
                                        </p:tgtEl>
                                        <p:attrNameLst>
                                          <p:attrName>style.visibility</p:attrName>
                                        </p:attrNameLst>
                                      </p:cBhvr>
                                      <p:to>
                                        <p:strVal val="visible"/>
                                      </p:to>
                                    </p:set>
                                    <p:animEffect transition="in" filter="wipe(up)">
                                      <p:cBhvr>
                                        <p:cTn id="136" dur="500"/>
                                        <p:tgtEl>
                                          <p:spTgt spid="8"/>
                                        </p:tgtEl>
                                      </p:cBhvr>
                                    </p:animEffect>
                                  </p:childTnLst>
                                </p:cTn>
                              </p:par>
                              <p:par>
                                <p:cTn id="137" presetID="22" presetClass="entr" presetSubtype="4" fill="hold" grpId="0" nodeType="withEffect">
                                  <p:stCondLst>
                                    <p:cond delay="750"/>
                                  </p:stCondLst>
                                  <p:childTnLst>
                                    <p:set>
                                      <p:cBhvr>
                                        <p:cTn id="138" dur="1" fill="hold">
                                          <p:stCondLst>
                                            <p:cond delay="0"/>
                                          </p:stCondLst>
                                        </p:cTn>
                                        <p:tgtEl>
                                          <p:spTgt spid="14"/>
                                        </p:tgtEl>
                                        <p:attrNameLst>
                                          <p:attrName>style.visibility</p:attrName>
                                        </p:attrNameLst>
                                      </p:cBhvr>
                                      <p:to>
                                        <p:strVal val="visible"/>
                                      </p:to>
                                    </p:set>
                                    <p:animEffect transition="in" filter="wipe(down)">
                                      <p:cBhvr>
                                        <p:cTn id="139" dur="750"/>
                                        <p:tgtEl>
                                          <p:spTgt spid="14"/>
                                        </p:tgtEl>
                                      </p:cBhvr>
                                    </p:animEffect>
                                  </p:childTnLst>
                                </p:cTn>
                              </p:par>
                              <p:par>
                                <p:cTn id="140" presetID="22" presetClass="entr" presetSubtype="1" fill="hold" grpId="0" nodeType="withEffect">
                                  <p:stCondLst>
                                    <p:cond delay="1250"/>
                                  </p:stCondLst>
                                  <p:childTnLst>
                                    <p:set>
                                      <p:cBhvr>
                                        <p:cTn id="141" dur="1" fill="hold">
                                          <p:stCondLst>
                                            <p:cond delay="0"/>
                                          </p:stCondLst>
                                        </p:cTn>
                                        <p:tgtEl>
                                          <p:spTgt spid="19"/>
                                        </p:tgtEl>
                                        <p:attrNameLst>
                                          <p:attrName>style.visibility</p:attrName>
                                        </p:attrNameLst>
                                      </p:cBhvr>
                                      <p:to>
                                        <p:strVal val="visible"/>
                                      </p:to>
                                    </p:set>
                                    <p:animEffect transition="in" filter="wipe(up)">
                                      <p:cBhvr>
                                        <p:cTn id="142" dur="750"/>
                                        <p:tgtEl>
                                          <p:spTgt spid="19"/>
                                        </p:tgtEl>
                                      </p:cBhvr>
                                    </p:animEffect>
                                  </p:childTnLst>
                                </p:cTn>
                              </p:par>
                              <p:par>
                                <p:cTn id="143" presetID="22" presetClass="entr" presetSubtype="2" fill="hold" grpId="0" nodeType="withEffect">
                                  <p:stCondLst>
                                    <p:cond delay="1250"/>
                                  </p:stCondLst>
                                  <p:childTnLst>
                                    <p:set>
                                      <p:cBhvr>
                                        <p:cTn id="144" dur="1" fill="hold">
                                          <p:stCondLst>
                                            <p:cond delay="0"/>
                                          </p:stCondLst>
                                        </p:cTn>
                                        <p:tgtEl>
                                          <p:spTgt spid="6"/>
                                        </p:tgtEl>
                                        <p:attrNameLst>
                                          <p:attrName>style.visibility</p:attrName>
                                        </p:attrNameLst>
                                      </p:cBhvr>
                                      <p:to>
                                        <p:strVal val="visible"/>
                                      </p:to>
                                    </p:set>
                                    <p:animEffect transition="in" filter="wipe(right)">
                                      <p:cBhvr>
                                        <p:cTn id="145" dur="500"/>
                                        <p:tgtEl>
                                          <p:spTgt spid="6"/>
                                        </p:tgtEl>
                                      </p:cBhvr>
                                    </p:animEffect>
                                  </p:childTnLst>
                                </p:cTn>
                              </p:par>
                              <p:par>
                                <p:cTn id="146" presetID="22" presetClass="entr" presetSubtype="4" fill="hold" grpId="0" nodeType="withEffect">
                                  <p:stCondLst>
                                    <p:cond delay="1750"/>
                                  </p:stCondLst>
                                  <p:childTnLst>
                                    <p:set>
                                      <p:cBhvr>
                                        <p:cTn id="147" dur="1" fill="hold">
                                          <p:stCondLst>
                                            <p:cond delay="0"/>
                                          </p:stCondLst>
                                        </p:cTn>
                                        <p:tgtEl>
                                          <p:spTgt spid="20"/>
                                        </p:tgtEl>
                                        <p:attrNameLst>
                                          <p:attrName>style.visibility</p:attrName>
                                        </p:attrNameLst>
                                      </p:cBhvr>
                                      <p:to>
                                        <p:strVal val="visible"/>
                                      </p:to>
                                    </p:set>
                                    <p:animEffect transition="in" filter="wipe(down)">
                                      <p:cBhvr>
                                        <p:cTn id="148" dur="750"/>
                                        <p:tgtEl>
                                          <p:spTgt spid="20"/>
                                        </p:tgtEl>
                                      </p:cBhvr>
                                    </p:animEffect>
                                  </p:childTnLst>
                                </p:cTn>
                              </p:par>
                              <p:par>
                                <p:cTn id="149" presetID="22" presetClass="entr" presetSubtype="1" fill="hold" grpId="0" nodeType="withEffect">
                                  <p:stCondLst>
                                    <p:cond delay="250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500"/>
                                        <p:tgtEl>
                                          <p:spTgt spid="13"/>
                                        </p:tgtEl>
                                      </p:cBhvr>
                                    </p:animEffect>
                                  </p:childTnLst>
                                </p:cTn>
                              </p:par>
                              <p:par>
                                <p:cTn id="152" presetID="22" presetClass="entr" presetSubtype="4" fill="hold" grpId="0" nodeType="withEffect">
                                  <p:stCondLst>
                                    <p:cond delay="1750"/>
                                  </p:stCondLst>
                                  <p:childTnLst>
                                    <p:set>
                                      <p:cBhvr>
                                        <p:cTn id="153" dur="1" fill="hold">
                                          <p:stCondLst>
                                            <p:cond delay="0"/>
                                          </p:stCondLst>
                                        </p:cTn>
                                        <p:tgtEl>
                                          <p:spTgt spid="100"/>
                                        </p:tgtEl>
                                        <p:attrNameLst>
                                          <p:attrName>style.visibility</p:attrName>
                                        </p:attrNameLst>
                                      </p:cBhvr>
                                      <p:to>
                                        <p:strVal val="visible"/>
                                      </p:to>
                                    </p:set>
                                    <p:animEffect transition="in" filter="wipe(down)">
                                      <p:cBhvr>
                                        <p:cTn id="154" dur="750"/>
                                        <p:tgtEl>
                                          <p:spTgt spid="100"/>
                                        </p:tgtEl>
                                      </p:cBhvr>
                                    </p:animEffect>
                                  </p:childTnLst>
                                </p:cTn>
                              </p:par>
                              <p:par>
                                <p:cTn id="155" presetID="22" presetClass="entr" presetSubtype="8" fill="hold" grpId="0" nodeType="withEffect">
                                  <p:stCondLst>
                                    <p:cond delay="175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750"/>
                                        <p:tgtEl>
                                          <p:spTgt spid="98"/>
                                        </p:tgtEl>
                                      </p:cBhvr>
                                    </p:animEffect>
                                  </p:childTnLst>
                                </p:cTn>
                              </p:par>
                              <p:par>
                                <p:cTn id="158" presetID="22" presetClass="entr" presetSubtype="2" fill="hold" grpId="0" nodeType="withEffect">
                                  <p:stCondLst>
                                    <p:cond delay="1750"/>
                                  </p:stCondLst>
                                  <p:childTnLst>
                                    <p:set>
                                      <p:cBhvr>
                                        <p:cTn id="159" dur="1" fill="hold">
                                          <p:stCondLst>
                                            <p:cond delay="0"/>
                                          </p:stCondLst>
                                        </p:cTn>
                                        <p:tgtEl>
                                          <p:spTgt spid="99"/>
                                        </p:tgtEl>
                                        <p:attrNameLst>
                                          <p:attrName>style.visibility</p:attrName>
                                        </p:attrNameLst>
                                      </p:cBhvr>
                                      <p:to>
                                        <p:strVal val="visible"/>
                                      </p:to>
                                    </p:set>
                                    <p:animEffect transition="in" filter="wipe(right)">
                                      <p:cBhvr>
                                        <p:cTn id="160" dur="500"/>
                                        <p:tgtEl>
                                          <p:spTgt spid="99"/>
                                        </p:tgtEl>
                                      </p:cBhvr>
                                    </p:animEffect>
                                  </p:childTnLst>
                                </p:cTn>
                              </p:par>
                              <p:par>
                                <p:cTn id="161" presetID="23" presetClass="entr" presetSubtype="16" fill="hold" grpId="0" nodeType="withEffect">
                                  <p:stCondLst>
                                    <p:cond delay="1750"/>
                                  </p:stCondLst>
                                  <p:childTnLst>
                                    <p:set>
                                      <p:cBhvr>
                                        <p:cTn id="162" dur="1" fill="hold">
                                          <p:stCondLst>
                                            <p:cond delay="0"/>
                                          </p:stCondLst>
                                        </p:cTn>
                                        <p:tgtEl>
                                          <p:spTgt spid="133"/>
                                        </p:tgtEl>
                                        <p:attrNameLst>
                                          <p:attrName>style.visibility</p:attrName>
                                        </p:attrNameLst>
                                      </p:cBhvr>
                                      <p:to>
                                        <p:strVal val="visible"/>
                                      </p:to>
                                    </p:set>
                                    <p:anim calcmode="lin" valueType="num">
                                      <p:cBhvr>
                                        <p:cTn id="163" dur="500" fill="hold"/>
                                        <p:tgtEl>
                                          <p:spTgt spid="133"/>
                                        </p:tgtEl>
                                        <p:attrNameLst>
                                          <p:attrName>ppt_w</p:attrName>
                                        </p:attrNameLst>
                                      </p:cBhvr>
                                      <p:tavLst>
                                        <p:tav tm="0">
                                          <p:val>
                                            <p:fltVal val="0"/>
                                          </p:val>
                                        </p:tav>
                                        <p:tav tm="100000">
                                          <p:val>
                                            <p:strVal val="#ppt_w"/>
                                          </p:val>
                                        </p:tav>
                                      </p:tavLst>
                                    </p:anim>
                                    <p:anim calcmode="lin" valueType="num">
                                      <p:cBhvr>
                                        <p:cTn id="164" dur="500" fill="hold"/>
                                        <p:tgtEl>
                                          <p:spTgt spid="133"/>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00" fill="hold"/>
                                        <p:tgtEl>
                                          <p:spTgt spid="133"/>
                                        </p:tgtEl>
                                      </p:cBhvr>
                                      <p:by x="130000" y="130000"/>
                                    </p:animScale>
                                  </p:childTnLst>
                                </p:cTn>
                              </p:par>
                              <p:par>
                                <p:cTn id="167" presetID="23" presetClass="entr" presetSubtype="16" fill="hold" grpId="0" nodeType="withEffect">
                                  <p:stCondLst>
                                    <p:cond delay="1250"/>
                                  </p:stCondLst>
                                  <p:childTnLst>
                                    <p:set>
                                      <p:cBhvr>
                                        <p:cTn id="168" dur="1" fill="hold">
                                          <p:stCondLst>
                                            <p:cond delay="0"/>
                                          </p:stCondLst>
                                        </p:cTn>
                                        <p:tgtEl>
                                          <p:spTgt spid="185"/>
                                        </p:tgtEl>
                                        <p:attrNameLst>
                                          <p:attrName>style.visibility</p:attrName>
                                        </p:attrNameLst>
                                      </p:cBhvr>
                                      <p:to>
                                        <p:strVal val="visible"/>
                                      </p:to>
                                    </p:set>
                                    <p:anim calcmode="lin" valueType="num">
                                      <p:cBhvr>
                                        <p:cTn id="169" dur="500" fill="hold"/>
                                        <p:tgtEl>
                                          <p:spTgt spid="185"/>
                                        </p:tgtEl>
                                        <p:attrNameLst>
                                          <p:attrName>ppt_w</p:attrName>
                                        </p:attrNameLst>
                                      </p:cBhvr>
                                      <p:tavLst>
                                        <p:tav tm="0">
                                          <p:val>
                                            <p:fltVal val="0"/>
                                          </p:val>
                                        </p:tav>
                                        <p:tav tm="100000">
                                          <p:val>
                                            <p:strVal val="#ppt_w"/>
                                          </p:val>
                                        </p:tav>
                                      </p:tavLst>
                                    </p:anim>
                                    <p:anim calcmode="lin" valueType="num">
                                      <p:cBhvr>
                                        <p:cTn id="170" dur="500" fill="hold"/>
                                        <p:tgtEl>
                                          <p:spTgt spid="185"/>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1750"/>
                                  </p:stCondLst>
                                  <p:childTnLst>
                                    <p:animScale>
                                      <p:cBhvr>
                                        <p:cTn id="172" dur="100" fill="hold"/>
                                        <p:tgtEl>
                                          <p:spTgt spid="185"/>
                                        </p:tgtEl>
                                      </p:cBhvr>
                                      <p:by x="130000" y="130000"/>
                                    </p:animScale>
                                  </p:childTnLst>
                                </p:cTn>
                              </p:par>
                              <p:par>
                                <p:cTn id="173" presetID="23" presetClass="entr" presetSubtype="16" fill="hold" grpId="0" nodeType="withEffect">
                                  <p:stCondLst>
                                    <p:cond delay="50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100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8" grpId="0" animBg="1"/>
      <p:bldP spid="13" grpId="0" animBg="1"/>
      <p:bldP spid="14" grpId="0" animBg="1"/>
      <p:bldP spid="19" grpId="0" animBg="1"/>
      <p:bldP spid="20" grpId="0" animBg="1"/>
      <p:bldP spid="133" grpId="0" animBg="1"/>
      <p:bldP spid="133" grpId="1" animBg="1"/>
      <p:bldP spid="149" grpId="0" animBg="1"/>
      <p:bldP spid="149" grpId="1" animBg="1"/>
      <p:bldP spid="185" grpId="0" animBg="1"/>
      <p:bldP spid="185" grpId="1" animBg="1"/>
      <p:bldP spid="190" grpId="0" animBg="1"/>
      <p:bldP spid="98" grpId="0" animBg="1"/>
      <p:bldP spid="99" grpId="0" animBg="1"/>
      <p:bldP spid="100"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tro TN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a:p>
          </p:txBody>
        </p:sp>
      </p:grpSp>
      <p:sp>
        <p:nvSpPr>
          <p:cNvPr id="58" name="Vrije vorm: vorm 57">
            <a:extLst>
              <a:ext uri="{FF2B5EF4-FFF2-40B4-BE49-F238E27FC236}">
                <a16:creationId xmlns:a16="http://schemas.microsoft.com/office/drawing/2014/main" id="{D090E259-762B-0CF2-4F6D-1D780A48E7CC}"/>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59" name="Vrije vorm: vorm 58">
            <a:extLst>
              <a:ext uri="{FF2B5EF4-FFF2-40B4-BE49-F238E27FC236}">
                <a16:creationId xmlns:a16="http://schemas.microsoft.com/office/drawing/2014/main" id="{0D38E2A2-3088-7EED-DB4A-EAA535911290}"/>
              </a:ext>
            </a:extLst>
          </p:cNvPr>
          <p:cNvSpPr/>
          <p:nvPr/>
        </p:nvSpPr>
        <p:spPr>
          <a:xfrm>
            <a:off x="3715579"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accent1"/>
          </a:solidFill>
          <a:ln w="11945" cap="flat">
            <a:noFill/>
            <a:prstDash val="solid"/>
            <a:miter/>
          </a:ln>
        </p:spPr>
        <p:txBody>
          <a:bodyPr rtlCol="0" anchor="ctr"/>
          <a:lstStyle/>
          <a:p>
            <a:endParaRPr lang="en-GB"/>
          </a:p>
        </p:txBody>
      </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en-GB"/>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sp>
        <p:nvSpPr>
          <p:cNvPr id="185" name="Vrije vorm: vorm 184">
            <a:extLst>
              <a:ext uri="{FF2B5EF4-FFF2-40B4-BE49-F238E27FC236}">
                <a16:creationId xmlns:a16="http://schemas.microsoft.com/office/drawing/2014/main" id="{1B13F80D-F64F-411F-E09B-DEACB0B05A73}"/>
              </a:ext>
            </a:extLst>
          </p:cNvPr>
          <p:cNvSpPr/>
          <p:nvPr/>
        </p:nvSpPr>
        <p:spPr>
          <a:xfrm>
            <a:off x="3726432" y="10250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2"/>
            </a:solidFill>
            <a:ln w="11945" cap="flat">
              <a:noFill/>
              <a:prstDash val="solid"/>
              <a:miter/>
            </a:ln>
          </p:spPr>
          <p:txBody>
            <a:bodyPr rtlCol="0" anchor="ctr"/>
            <a:lstStyle/>
            <a:p>
              <a:endParaRPr lang="en-GB"/>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spTree>
    <p:extLst>
      <p:ext uri="{BB962C8B-B14F-4D97-AF65-F5344CB8AC3E}">
        <p14:creationId xmlns:p14="http://schemas.microsoft.com/office/powerpoint/2010/main" val="134397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0" i="0" err="1">
              <a:latin typeface="Arial" panose="020B0604020202020204" pitchFamily="34" charset="0"/>
            </a:endParaRPr>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b="0" i="0">
              <a:latin typeface="Arial" panose="020B0604020202020204" pitchFamily="34" charset="0"/>
            </a:endParaRPr>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nl-NL" b="0" i="0">
                <a:latin typeface="Arial" panose="020B0604020202020204" pitchFamily="34" charset="0"/>
              </a:endParaRPr>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9" y="102985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b="0" i="0">
              <a:latin typeface="Arial" panose="020B0604020202020204" pitchFamily="34" charset="0"/>
            </a:endParaRPr>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b="0" i="0">
              <a:latin typeface="Arial" panose="020B0604020202020204" pitchFamily="34" charset="0"/>
            </a:endParaRPr>
          </a:p>
        </p:txBody>
      </p:sp>
      <p:sp>
        <p:nvSpPr>
          <p:cNvPr id="2" name="Titel 1">
            <a:extLst>
              <a:ext uri="{FF2B5EF4-FFF2-40B4-BE49-F238E27FC236}">
                <a16:creationId xmlns:a16="http://schemas.microsoft.com/office/drawing/2014/main" id="{DC4AFF0D-E70F-8709-83BA-909CF27C3923}"/>
              </a:ext>
            </a:extLst>
          </p:cNvPr>
          <p:cNvSpPr>
            <a:spLocks noGrp="1"/>
          </p:cNvSpPr>
          <p:nvPr>
            <p:ph type="title" hasCustomPrompt="1"/>
          </p:nvPr>
        </p:nvSpPr>
        <p:spPr>
          <a:xfrm>
            <a:off x="719138" y="-413793"/>
            <a:ext cx="1675139" cy="22159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lvl1pPr>
              <a:defRPr lang="nl-NL" sz="1600" b="0" i="0" cap="none" baseline="0">
                <a:solidFill>
                  <a:schemeClr val="accent1"/>
                </a:solidFill>
                <a:latin typeface="Arial" panose="020B0604020202020204" pitchFamily="34" charset="0"/>
                <a:ea typeface="+mn-ea"/>
                <a:cs typeface="+mn-cs"/>
              </a:defRPr>
            </a:lvl1pPr>
          </a:lstStyle>
          <a:p>
            <a:pPr marL="0" lvl="0"/>
            <a:r>
              <a:rPr lang="nl-NL"/>
              <a:t>Intro </a:t>
            </a:r>
            <a:r>
              <a:rPr lang="nl-NL" err="1"/>
              <a:t>Sustainability</a:t>
            </a:r>
            <a:endParaRPr lang="nl-NL"/>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nl-NL" b="0" i="0">
                <a:latin typeface="Arial" panose="020B0604020202020204" pitchFamily="34" charset="0"/>
              </a:endParaRPr>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b="0" i="0">
                <a:latin typeface="Arial" panose="020B0604020202020204" pitchFamily="34" charset="0"/>
              </a:endParaRPr>
            </a:p>
          </p:txBody>
        </p:sp>
      </p:grpSp>
    </p:spTree>
    <p:extLst>
      <p:ext uri="{BB962C8B-B14F-4D97-AF65-F5344CB8AC3E}">
        <p14:creationId xmlns:p14="http://schemas.microsoft.com/office/powerpoint/2010/main" val="14026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tro Digital">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66BE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0" name="Vrije vorm: vorm 9">
            <a:extLst>
              <a:ext uri="{FF2B5EF4-FFF2-40B4-BE49-F238E27FC236}">
                <a16:creationId xmlns:a16="http://schemas.microsoft.com/office/drawing/2014/main" id="{68632D5D-A90B-D2B1-47A3-4C3307001C3E}"/>
              </a:ext>
            </a:extLst>
          </p:cNvPr>
          <p:cNvSpPr/>
          <p:nvPr/>
        </p:nvSpPr>
        <p:spPr>
          <a:xfrm>
            <a:off x="2271909" y="11044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a:p>
        </p:txBody>
      </p:sp>
      <p:sp>
        <p:nvSpPr>
          <p:cNvPr id="11" name="Vrije vorm: vorm 10">
            <a:extLst>
              <a:ext uri="{FF2B5EF4-FFF2-40B4-BE49-F238E27FC236}">
                <a16:creationId xmlns:a16="http://schemas.microsoft.com/office/drawing/2014/main" id="{49659C9C-DC5D-D0BB-EA8D-E6CF1126029A}"/>
              </a:ext>
            </a:extLst>
          </p:cNvPr>
          <p:cNvSpPr/>
          <p:nvPr/>
        </p:nvSpPr>
        <p:spPr>
          <a:xfrm>
            <a:off x="1512083" y="3446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18923D7B-20D6-582F-7E76-D16285387676}"/>
              </a:ext>
            </a:extLst>
          </p:cNvPr>
          <p:cNvSpPr/>
          <p:nvPr/>
        </p:nvSpPr>
        <p:spPr>
          <a:xfrm>
            <a:off x="3031735" y="3446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9F2F2BDE-BC7F-5559-3A53-CFB8D21D5D99}"/>
              </a:ext>
            </a:extLst>
          </p:cNvPr>
          <p:cNvSpPr/>
          <p:nvPr/>
        </p:nvSpPr>
        <p:spPr>
          <a:xfrm>
            <a:off x="1512083" y="18642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C34EA49E-24FF-F55B-05DF-359E2FFA6D09}"/>
              </a:ext>
            </a:extLst>
          </p:cNvPr>
          <p:cNvSpPr/>
          <p:nvPr/>
        </p:nvSpPr>
        <p:spPr>
          <a:xfrm>
            <a:off x="3791561" y="41437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a:p>
        </p:txBody>
      </p:sp>
      <p:sp>
        <p:nvSpPr>
          <p:cNvPr id="18" name="Vrije vorm: vorm 17">
            <a:extLst>
              <a:ext uri="{FF2B5EF4-FFF2-40B4-BE49-F238E27FC236}">
                <a16:creationId xmlns:a16="http://schemas.microsoft.com/office/drawing/2014/main" id="{E9506D2E-1797-B67D-71E3-C13E2047392C}"/>
              </a:ext>
            </a:extLst>
          </p:cNvPr>
          <p:cNvSpPr/>
          <p:nvPr/>
        </p:nvSpPr>
        <p:spPr>
          <a:xfrm>
            <a:off x="752257" y="11044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en-GB"/>
          </a:p>
        </p:txBody>
      </p:sp>
      <p:sp>
        <p:nvSpPr>
          <p:cNvPr id="25" name="Vrije vorm: vorm 24">
            <a:extLst>
              <a:ext uri="{FF2B5EF4-FFF2-40B4-BE49-F238E27FC236}">
                <a16:creationId xmlns:a16="http://schemas.microsoft.com/office/drawing/2014/main" id="{45C43DA7-476C-9559-7ABF-CDA744749DC3}"/>
              </a:ext>
            </a:extLst>
          </p:cNvPr>
          <p:cNvSpPr/>
          <p:nvPr/>
        </p:nvSpPr>
        <p:spPr>
          <a:xfrm>
            <a:off x="1512083" y="33839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en-GB"/>
          </a:p>
        </p:txBody>
      </p:sp>
      <p:sp>
        <p:nvSpPr>
          <p:cNvPr id="27" name="Vrije vorm: vorm 26">
            <a:extLst>
              <a:ext uri="{FF2B5EF4-FFF2-40B4-BE49-F238E27FC236}">
                <a16:creationId xmlns:a16="http://schemas.microsoft.com/office/drawing/2014/main" id="{2439F630-76E2-3A05-C0B6-F3A14A03CF59}"/>
              </a:ext>
            </a:extLst>
          </p:cNvPr>
          <p:cNvSpPr/>
          <p:nvPr/>
        </p:nvSpPr>
        <p:spPr>
          <a:xfrm>
            <a:off x="752257" y="26241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a:p>
        </p:txBody>
      </p:sp>
      <p:sp>
        <p:nvSpPr>
          <p:cNvPr id="29" name="Vrije vorm: vorm 28">
            <a:extLst>
              <a:ext uri="{FF2B5EF4-FFF2-40B4-BE49-F238E27FC236}">
                <a16:creationId xmlns:a16="http://schemas.microsoft.com/office/drawing/2014/main" id="{7814B93F-116E-8067-DE96-90093825AF0F}"/>
              </a:ext>
            </a:extLst>
          </p:cNvPr>
          <p:cNvSpPr/>
          <p:nvPr/>
        </p:nvSpPr>
        <p:spPr>
          <a:xfrm>
            <a:off x="752257" y="41437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en-GB"/>
          </a:p>
        </p:txBody>
      </p:sp>
      <p:sp>
        <p:nvSpPr>
          <p:cNvPr id="31" name="Vrije vorm: vorm 30">
            <a:extLst>
              <a:ext uri="{FF2B5EF4-FFF2-40B4-BE49-F238E27FC236}">
                <a16:creationId xmlns:a16="http://schemas.microsoft.com/office/drawing/2014/main" id="{BD0B5104-BF46-6CE9-8695-CAD68929F25B}"/>
              </a:ext>
            </a:extLst>
          </p:cNvPr>
          <p:cNvSpPr/>
          <p:nvPr/>
        </p:nvSpPr>
        <p:spPr>
          <a:xfrm>
            <a:off x="2271909" y="41437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a:p>
        </p:txBody>
      </p:sp>
      <p:sp>
        <p:nvSpPr>
          <p:cNvPr id="32" name="Vrije vorm: vorm 31">
            <a:extLst>
              <a:ext uri="{FF2B5EF4-FFF2-40B4-BE49-F238E27FC236}">
                <a16:creationId xmlns:a16="http://schemas.microsoft.com/office/drawing/2014/main" id="{F5768EF8-0301-EFC2-92CF-967EF3B1B81A}"/>
              </a:ext>
            </a:extLst>
          </p:cNvPr>
          <p:cNvSpPr/>
          <p:nvPr/>
        </p:nvSpPr>
        <p:spPr>
          <a:xfrm>
            <a:off x="1512083" y="49035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en-GB"/>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5" name="Groep 154">
            <a:extLst>
              <a:ext uri="{FF2B5EF4-FFF2-40B4-BE49-F238E27FC236}">
                <a16:creationId xmlns:a16="http://schemas.microsoft.com/office/drawing/2014/main" id="{0221F5E5-E3DD-E6D5-76D9-9912C5026246}"/>
              </a:ext>
            </a:extLst>
          </p:cNvPr>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a:p>
        </p:txBody>
      </p:sp>
    </p:spTree>
    <p:extLst>
      <p:ext uri="{BB962C8B-B14F-4D97-AF65-F5344CB8AC3E}">
        <p14:creationId xmlns:p14="http://schemas.microsoft.com/office/powerpoint/2010/main" val="26727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p:cTn id="13" dur="500" fill="hold"/>
                                        <p:tgtEl>
                                          <p:spTgt spid="155"/>
                                        </p:tgtEl>
                                        <p:attrNameLst>
                                          <p:attrName>ppt_w</p:attrName>
                                        </p:attrNameLst>
                                      </p:cBhvr>
                                      <p:tavLst>
                                        <p:tav tm="0">
                                          <p:val>
                                            <p:fltVal val="0"/>
                                          </p:val>
                                        </p:tav>
                                        <p:tav tm="100000">
                                          <p:val>
                                            <p:strVal val="#ppt_w"/>
                                          </p:val>
                                        </p:tav>
                                      </p:tavLst>
                                    </p:anim>
                                    <p:anim calcmode="lin" valueType="num">
                                      <p:cBhvr>
                                        <p:cTn id="14" dur="500" fill="hold"/>
                                        <p:tgtEl>
                                          <p:spTgt spid="155"/>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55"/>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p:cTn id="19" dur="500" fill="hold"/>
                                        <p:tgtEl>
                                          <p:spTgt spid="163"/>
                                        </p:tgtEl>
                                        <p:attrNameLst>
                                          <p:attrName>ppt_w</p:attrName>
                                        </p:attrNameLst>
                                      </p:cBhvr>
                                      <p:tavLst>
                                        <p:tav tm="0">
                                          <p:val>
                                            <p:fltVal val="0"/>
                                          </p:val>
                                        </p:tav>
                                        <p:tav tm="100000">
                                          <p:val>
                                            <p:strVal val="#ppt_w"/>
                                          </p:val>
                                        </p:tav>
                                      </p:tavLst>
                                    </p:anim>
                                    <p:anim calcmode="lin" valueType="num">
                                      <p:cBhvr>
                                        <p:cTn id="20" dur="500" fill="hold"/>
                                        <p:tgtEl>
                                          <p:spTgt spid="163"/>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63"/>
                                        </p:tgtEl>
                                      </p:cBhvr>
                                      <p:by x="130000" y="130000"/>
                                    </p:animScale>
                                  </p:childTnLst>
                                </p:cTn>
                              </p:par>
                              <p:par>
                                <p:cTn id="23" presetID="23" presetClass="entr" presetSubtype="16" fill="hold" nodeType="withEffect">
                                  <p:stCondLst>
                                    <p:cond delay="100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100" fill="hold"/>
                                        <p:tgtEl>
                                          <p:spTgt spid="157"/>
                                        </p:tgtEl>
                                      </p:cBhvr>
                                      <p:by x="130000" y="130000"/>
                                    </p:animScale>
                                  </p:childTnLst>
                                </p:cTn>
                              </p:par>
                              <p:par>
                                <p:cTn id="29" presetID="23" presetClass="entr" presetSubtype="16" fill="hold" nodeType="with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p:cTn id="31" dur="500" fill="hold"/>
                                        <p:tgtEl>
                                          <p:spTgt spid="176"/>
                                        </p:tgtEl>
                                        <p:attrNameLst>
                                          <p:attrName>ppt_w</p:attrName>
                                        </p:attrNameLst>
                                      </p:cBhvr>
                                      <p:tavLst>
                                        <p:tav tm="0">
                                          <p:val>
                                            <p:fltVal val="0"/>
                                          </p:val>
                                        </p:tav>
                                        <p:tav tm="100000">
                                          <p:val>
                                            <p:strVal val="#ppt_w"/>
                                          </p:val>
                                        </p:tav>
                                      </p:tavLst>
                                    </p:anim>
                                    <p:anim calcmode="lin" valueType="num">
                                      <p:cBhvr>
                                        <p:cTn id="32" dur="500" fill="hold"/>
                                        <p:tgtEl>
                                          <p:spTgt spid="176"/>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500"/>
                                  </p:stCondLst>
                                  <p:childTnLst>
                                    <p:animScale>
                                      <p:cBhvr>
                                        <p:cTn id="34" dur="100" fill="hold"/>
                                        <p:tgtEl>
                                          <p:spTgt spid="176"/>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73"/>
                                        </p:tgtEl>
                                        <p:attrNameLst>
                                          <p:attrName>style.visibility</p:attrName>
                                        </p:attrNameLst>
                                      </p:cBhvr>
                                      <p:to>
                                        <p:strVal val="visible"/>
                                      </p:to>
                                    </p:set>
                                    <p:anim calcmode="lin" valueType="num">
                                      <p:cBhvr>
                                        <p:cTn id="37" dur="500" fill="hold"/>
                                        <p:tgtEl>
                                          <p:spTgt spid="173"/>
                                        </p:tgtEl>
                                        <p:attrNameLst>
                                          <p:attrName>ppt_w</p:attrName>
                                        </p:attrNameLst>
                                      </p:cBhvr>
                                      <p:tavLst>
                                        <p:tav tm="0">
                                          <p:val>
                                            <p:fltVal val="0"/>
                                          </p:val>
                                        </p:tav>
                                        <p:tav tm="100000">
                                          <p:val>
                                            <p:strVal val="#ppt_w"/>
                                          </p:val>
                                        </p:tav>
                                      </p:tavLst>
                                    </p:anim>
                                    <p:anim calcmode="lin" valueType="num">
                                      <p:cBhvr>
                                        <p:cTn id="38" dur="500" fill="hold"/>
                                        <p:tgtEl>
                                          <p:spTgt spid="173"/>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73"/>
                                        </p:tgtEl>
                                      </p:cBhvr>
                                      <p:by x="130000" y="130000"/>
                                    </p:animScale>
                                  </p:childTnLst>
                                </p:cTn>
                              </p:par>
                              <p:par>
                                <p:cTn id="41" presetID="23" presetClass="entr" presetSubtype="16" fill="hold" nodeType="withEffect">
                                  <p:stCondLst>
                                    <p:cond delay="75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250"/>
                                  </p:stCondLst>
                                  <p:childTnLst>
                                    <p:animScale>
                                      <p:cBhvr>
                                        <p:cTn id="46" dur="100" fill="hold"/>
                                        <p:tgtEl>
                                          <p:spTgt spid="164"/>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79"/>
                                        </p:tgtEl>
                                        <p:attrNameLst>
                                          <p:attrName>style.visibility</p:attrName>
                                        </p:attrNameLst>
                                      </p:cBhvr>
                                      <p:to>
                                        <p:strVal val="visible"/>
                                      </p:to>
                                    </p:set>
                                    <p:anim calcmode="lin" valueType="num">
                                      <p:cBhvr>
                                        <p:cTn id="49" dur="500" fill="hold"/>
                                        <p:tgtEl>
                                          <p:spTgt spid="179"/>
                                        </p:tgtEl>
                                        <p:attrNameLst>
                                          <p:attrName>ppt_w</p:attrName>
                                        </p:attrNameLst>
                                      </p:cBhvr>
                                      <p:tavLst>
                                        <p:tav tm="0">
                                          <p:val>
                                            <p:fltVal val="0"/>
                                          </p:val>
                                        </p:tav>
                                        <p:tav tm="100000">
                                          <p:val>
                                            <p:strVal val="#ppt_w"/>
                                          </p:val>
                                        </p:tav>
                                      </p:tavLst>
                                    </p:anim>
                                    <p:anim calcmode="lin" valueType="num">
                                      <p:cBhvr>
                                        <p:cTn id="50" dur="500" fill="hold"/>
                                        <p:tgtEl>
                                          <p:spTgt spid="179"/>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79"/>
                                        </p:tgtEl>
                                      </p:cBhvr>
                                      <p:by x="130000" y="130000"/>
                                    </p:animScale>
                                  </p:childTnLst>
                                </p:cTn>
                              </p:par>
                              <p:par>
                                <p:cTn id="53" presetID="23" presetClass="entr" presetSubtype="16" fill="hold" nodeType="withEffect">
                                  <p:stCondLst>
                                    <p:cond delay="500"/>
                                  </p:stCondLst>
                                  <p:childTnLst>
                                    <p:set>
                                      <p:cBhvr>
                                        <p:cTn id="54" dur="1" fill="hold">
                                          <p:stCondLst>
                                            <p:cond delay="0"/>
                                          </p:stCondLst>
                                        </p:cTn>
                                        <p:tgtEl>
                                          <p:spTgt spid="160"/>
                                        </p:tgtEl>
                                        <p:attrNameLst>
                                          <p:attrName>style.visibility</p:attrName>
                                        </p:attrNameLst>
                                      </p:cBhvr>
                                      <p:to>
                                        <p:strVal val="visible"/>
                                      </p:to>
                                    </p:set>
                                    <p:anim calcmode="lin" valueType="num">
                                      <p:cBhvr>
                                        <p:cTn id="55" dur="500" fill="hold"/>
                                        <p:tgtEl>
                                          <p:spTgt spid="160"/>
                                        </p:tgtEl>
                                        <p:attrNameLst>
                                          <p:attrName>ppt_w</p:attrName>
                                        </p:attrNameLst>
                                      </p:cBhvr>
                                      <p:tavLst>
                                        <p:tav tm="0">
                                          <p:val>
                                            <p:fltVal val="0"/>
                                          </p:val>
                                        </p:tav>
                                        <p:tav tm="100000">
                                          <p:val>
                                            <p:strVal val="#ppt_w"/>
                                          </p:val>
                                        </p:tav>
                                      </p:tavLst>
                                    </p:anim>
                                    <p:anim calcmode="lin" valueType="num">
                                      <p:cBhvr>
                                        <p:cTn id="56" dur="500" fill="hold"/>
                                        <p:tgtEl>
                                          <p:spTgt spid="160"/>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000"/>
                                  </p:stCondLst>
                                  <p:childTnLst>
                                    <p:animScale>
                                      <p:cBhvr>
                                        <p:cTn id="58" dur="100" fill="hold"/>
                                        <p:tgtEl>
                                          <p:spTgt spid="160"/>
                                        </p:tgtEl>
                                      </p:cBhvr>
                                      <p:by x="130000" y="130000"/>
                                    </p:animScale>
                                  </p:childTnLst>
                                </p:cTn>
                              </p:par>
                              <p:par>
                                <p:cTn id="59" presetID="23" presetClass="entr" presetSubtype="16" fill="hold" nodeType="withEffect">
                                  <p:stCondLst>
                                    <p:cond delay="1000"/>
                                  </p:stCondLst>
                                  <p:childTnLst>
                                    <p:set>
                                      <p:cBhvr>
                                        <p:cTn id="60" dur="1" fill="hold">
                                          <p:stCondLst>
                                            <p:cond delay="0"/>
                                          </p:stCondLst>
                                        </p:cTn>
                                        <p:tgtEl>
                                          <p:spTgt spid="165"/>
                                        </p:tgtEl>
                                        <p:attrNameLst>
                                          <p:attrName>style.visibility</p:attrName>
                                        </p:attrNameLst>
                                      </p:cBhvr>
                                      <p:to>
                                        <p:strVal val="visible"/>
                                      </p:to>
                                    </p:set>
                                    <p:anim calcmode="lin" valueType="num">
                                      <p:cBhvr>
                                        <p:cTn id="61" dur="500" fill="hold"/>
                                        <p:tgtEl>
                                          <p:spTgt spid="165"/>
                                        </p:tgtEl>
                                        <p:attrNameLst>
                                          <p:attrName>ppt_w</p:attrName>
                                        </p:attrNameLst>
                                      </p:cBhvr>
                                      <p:tavLst>
                                        <p:tav tm="0">
                                          <p:val>
                                            <p:fltVal val="0"/>
                                          </p:val>
                                        </p:tav>
                                        <p:tav tm="100000">
                                          <p:val>
                                            <p:strVal val="#ppt_w"/>
                                          </p:val>
                                        </p:tav>
                                      </p:tavLst>
                                    </p:anim>
                                    <p:anim calcmode="lin" valueType="num">
                                      <p:cBhvr>
                                        <p:cTn id="62" dur="500" fill="hold"/>
                                        <p:tgtEl>
                                          <p:spTgt spid="16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500"/>
                                  </p:stCondLst>
                                  <p:childTnLst>
                                    <p:animScale>
                                      <p:cBhvr>
                                        <p:cTn id="64" dur="100" fill="hold"/>
                                        <p:tgtEl>
                                          <p:spTgt spid="16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75"/>
                                        </p:tgtEl>
                                        <p:attrNameLst>
                                          <p:attrName>style.visibility</p:attrName>
                                        </p:attrNameLst>
                                      </p:cBhvr>
                                      <p:to>
                                        <p:strVal val="visible"/>
                                      </p:to>
                                    </p:set>
                                    <p:anim calcmode="lin" valueType="num">
                                      <p:cBhvr>
                                        <p:cTn id="67" dur="500" fill="hold"/>
                                        <p:tgtEl>
                                          <p:spTgt spid="175"/>
                                        </p:tgtEl>
                                        <p:attrNameLst>
                                          <p:attrName>ppt_w</p:attrName>
                                        </p:attrNameLst>
                                      </p:cBhvr>
                                      <p:tavLst>
                                        <p:tav tm="0">
                                          <p:val>
                                            <p:fltVal val="0"/>
                                          </p:val>
                                        </p:tav>
                                        <p:tav tm="100000">
                                          <p:val>
                                            <p:strVal val="#ppt_w"/>
                                          </p:val>
                                        </p:tav>
                                      </p:tavLst>
                                    </p:anim>
                                    <p:anim calcmode="lin" valueType="num">
                                      <p:cBhvr>
                                        <p:cTn id="68" dur="500" fill="hold"/>
                                        <p:tgtEl>
                                          <p:spTgt spid="175"/>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75"/>
                                        </p:tgtEl>
                                      </p:cBhvr>
                                      <p:by x="130000" y="130000"/>
                                    </p:animScale>
                                  </p:childTnLst>
                                </p:cTn>
                              </p:par>
                              <p:par>
                                <p:cTn id="71" presetID="23" presetClass="entr" presetSubtype="16" fill="hold" nodeType="withEffect">
                                  <p:stCondLst>
                                    <p:cond delay="1250"/>
                                  </p:stCondLst>
                                  <p:childTnLst>
                                    <p:set>
                                      <p:cBhvr>
                                        <p:cTn id="72" dur="1" fill="hold">
                                          <p:stCondLst>
                                            <p:cond delay="0"/>
                                          </p:stCondLst>
                                        </p:cTn>
                                        <p:tgtEl>
                                          <p:spTgt spid="162"/>
                                        </p:tgtEl>
                                        <p:attrNameLst>
                                          <p:attrName>style.visibility</p:attrName>
                                        </p:attrNameLst>
                                      </p:cBhvr>
                                      <p:to>
                                        <p:strVal val="visible"/>
                                      </p:to>
                                    </p:set>
                                    <p:anim calcmode="lin" valueType="num">
                                      <p:cBhvr>
                                        <p:cTn id="73" dur="500" fill="hold"/>
                                        <p:tgtEl>
                                          <p:spTgt spid="162"/>
                                        </p:tgtEl>
                                        <p:attrNameLst>
                                          <p:attrName>ppt_w</p:attrName>
                                        </p:attrNameLst>
                                      </p:cBhvr>
                                      <p:tavLst>
                                        <p:tav tm="0">
                                          <p:val>
                                            <p:fltVal val="0"/>
                                          </p:val>
                                        </p:tav>
                                        <p:tav tm="100000">
                                          <p:val>
                                            <p:strVal val="#ppt_w"/>
                                          </p:val>
                                        </p:tav>
                                      </p:tavLst>
                                    </p:anim>
                                    <p:anim calcmode="lin" valueType="num">
                                      <p:cBhvr>
                                        <p:cTn id="74" dur="500" fill="hold"/>
                                        <p:tgtEl>
                                          <p:spTgt spid="162"/>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750"/>
                                  </p:stCondLst>
                                  <p:childTnLst>
                                    <p:animScale>
                                      <p:cBhvr>
                                        <p:cTn id="76" dur="100" fill="hold"/>
                                        <p:tgtEl>
                                          <p:spTgt spid="162"/>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1"/>
                                        </p:tgtEl>
                                        <p:attrNameLst>
                                          <p:attrName>style.visibility</p:attrName>
                                        </p:attrNameLst>
                                      </p:cBhvr>
                                      <p:to>
                                        <p:strVal val="visible"/>
                                      </p:to>
                                    </p:set>
                                    <p:anim calcmode="lin" valueType="num">
                                      <p:cBhvr>
                                        <p:cTn id="79" dur="500" fill="hold"/>
                                        <p:tgtEl>
                                          <p:spTgt spid="161"/>
                                        </p:tgtEl>
                                        <p:attrNameLst>
                                          <p:attrName>ppt_w</p:attrName>
                                        </p:attrNameLst>
                                      </p:cBhvr>
                                      <p:tavLst>
                                        <p:tav tm="0">
                                          <p:val>
                                            <p:fltVal val="0"/>
                                          </p:val>
                                        </p:tav>
                                        <p:tav tm="100000">
                                          <p:val>
                                            <p:strVal val="#ppt_w"/>
                                          </p:val>
                                        </p:tav>
                                      </p:tavLst>
                                    </p:anim>
                                    <p:anim calcmode="lin" valueType="num">
                                      <p:cBhvr>
                                        <p:cTn id="80" dur="500" fill="hold"/>
                                        <p:tgtEl>
                                          <p:spTgt spid="16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1"/>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78"/>
                                        </p:tgtEl>
                                        <p:attrNameLst>
                                          <p:attrName>style.visibility</p:attrName>
                                        </p:attrNameLst>
                                      </p:cBhvr>
                                      <p:to>
                                        <p:strVal val="visible"/>
                                      </p:to>
                                    </p:set>
                                    <p:anim calcmode="lin" valueType="num">
                                      <p:cBhvr>
                                        <p:cTn id="85" dur="500" fill="hold"/>
                                        <p:tgtEl>
                                          <p:spTgt spid="178"/>
                                        </p:tgtEl>
                                        <p:attrNameLst>
                                          <p:attrName>ppt_w</p:attrName>
                                        </p:attrNameLst>
                                      </p:cBhvr>
                                      <p:tavLst>
                                        <p:tav tm="0">
                                          <p:val>
                                            <p:fltVal val="0"/>
                                          </p:val>
                                        </p:tav>
                                        <p:tav tm="100000">
                                          <p:val>
                                            <p:strVal val="#ppt_w"/>
                                          </p:val>
                                        </p:tav>
                                      </p:tavLst>
                                    </p:anim>
                                    <p:anim calcmode="lin" valueType="num">
                                      <p:cBhvr>
                                        <p:cTn id="86" dur="500" fill="hold"/>
                                        <p:tgtEl>
                                          <p:spTgt spid="17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7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74"/>
                                        </p:tgtEl>
                                        <p:attrNameLst>
                                          <p:attrName>style.visibility</p:attrName>
                                        </p:attrNameLst>
                                      </p:cBhvr>
                                      <p:to>
                                        <p:strVal val="visible"/>
                                      </p:to>
                                    </p:set>
                                    <p:anim calcmode="lin" valueType="num">
                                      <p:cBhvr>
                                        <p:cTn id="91" dur="500" fill="hold"/>
                                        <p:tgtEl>
                                          <p:spTgt spid="174"/>
                                        </p:tgtEl>
                                        <p:attrNameLst>
                                          <p:attrName>ppt_w</p:attrName>
                                        </p:attrNameLst>
                                      </p:cBhvr>
                                      <p:tavLst>
                                        <p:tav tm="0">
                                          <p:val>
                                            <p:fltVal val="0"/>
                                          </p:val>
                                        </p:tav>
                                        <p:tav tm="100000">
                                          <p:val>
                                            <p:strVal val="#ppt_w"/>
                                          </p:val>
                                        </p:tav>
                                      </p:tavLst>
                                    </p:anim>
                                    <p:anim calcmode="lin" valueType="num">
                                      <p:cBhvr>
                                        <p:cTn id="92" dur="500" fill="hold"/>
                                        <p:tgtEl>
                                          <p:spTgt spid="174"/>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74"/>
                                        </p:tgtEl>
                                      </p:cBhvr>
                                      <p:by x="130000" y="130000"/>
                                    </p:animScale>
                                  </p:childTnLst>
                                </p:cTn>
                              </p:par>
                              <p:par>
                                <p:cTn id="95" presetID="23" presetClass="entr" presetSubtype="16" fill="hold" nodeType="withEffect">
                                  <p:stCondLst>
                                    <p:cond delay="1500"/>
                                  </p:stCondLst>
                                  <p:childTnLst>
                                    <p:set>
                                      <p:cBhvr>
                                        <p:cTn id="96" dur="1" fill="hold">
                                          <p:stCondLst>
                                            <p:cond delay="0"/>
                                          </p:stCondLst>
                                        </p:cTn>
                                        <p:tgtEl>
                                          <p:spTgt spid="169"/>
                                        </p:tgtEl>
                                        <p:attrNameLst>
                                          <p:attrName>style.visibility</p:attrName>
                                        </p:attrNameLst>
                                      </p:cBhvr>
                                      <p:to>
                                        <p:strVal val="visible"/>
                                      </p:to>
                                    </p:set>
                                    <p:anim calcmode="lin" valueType="num">
                                      <p:cBhvr>
                                        <p:cTn id="97" dur="500" fill="hold"/>
                                        <p:tgtEl>
                                          <p:spTgt spid="169"/>
                                        </p:tgtEl>
                                        <p:attrNameLst>
                                          <p:attrName>ppt_w</p:attrName>
                                        </p:attrNameLst>
                                      </p:cBhvr>
                                      <p:tavLst>
                                        <p:tav tm="0">
                                          <p:val>
                                            <p:fltVal val="0"/>
                                          </p:val>
                                        </p:tav>
                                        <p:tav tm="100000">
                                          <p:val>
                                            <p:strVal val="#ppt_w"/>
                                          </p:val>
                                        </p:tav>
                                      </p:tavLst>
                                    </p:anim>
                                    <p:anim calcmode="lin" valueType="num">
                                      <p:cBhvr>
                                        <p:cTn id="98" dur="500" fill="hold"/>
                                        <p:tgtEl>
                                          <p:spTgt spid="169"/>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000"/>
                                  </p:stCondLst>
                                  <p:childTnLst>
                                    <p:animScale>
                                      <p:cBhvr>
                                        <p:cTn id="100" dur="100" fill="hold"/>
                                        <p:tgtEl>
                                          <p:spTgt spid="169"/>
                                        </p:tgtEl>
                                      </p:cBhvr>
                                      <p:by x="130000" y="130000"/>
                                    </p:animScale>
                                  </p:childTnLst>
                                </p:cTn>
                              </p:par>
                              <p:par>
                                <p:cTn id="101" presetID="23" presetClass="entr" presetSubtype="16" fill="hold" nodeType="withEffect">
                                  <p:stCondLst>
                                    <p:cond delay="175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500" fill="hold"/>
                                        <p:tgtEl>
                                          <p:spTgt spid="158"/>
                                        </p:tgtEl>
                                        <p:attrNameLst>
                                          <p:attrName>ppt_w</p:attrName>
                                        </p:attrNameLst>
                                      </p:cBhvr>
                                      <p:tavLst>
                                        <p:tav tm="0">
                                          <p:val>
                                            <p:fltVal val="0"/>
                                          </p:val>
                                        </p:tav>
                                        <p:tav tm="100000">
                                          <p:val>
                                            <p:strVal val="#ppt_w"/>
                                          </p:val>
                                        </p:tav>
                                      </p:tavLst>
                                    </p:anim>
                                    <p:anim calcmode="lin" valueType="num">
                                      <p:cBhvr>
                                        <p:cTn id="104" dur="500" fill="hold"/>
                                        <p:tgtEl>
                                          <p:spTgt spid="158"/>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250"/>
                                  </p:stCondLst>
                                  <p:childTnLst>
                                    <p:animScale>
                                      <p:cBhvr>
                                        <p:cTn id="106" dur="100" fill="hold"/>
                                        <p:tgtEl>
                                          <p:spTgt spid="158"/>
                                        </p:tgtEl>
                                      </p:cBhvr>
                                      <p:by x="130000" y="130000"/>
                                    </p:animScale>
                                  </p:childTnLst>
                                </p:cTn>
                              </p:par>
                              <p:par>
                                <p:cTn id="107" presetID="23" presetClass="entr" presetSubtype="16" fill="hold" nodeType="withEffect">
                                  <p:stCondLst>
                                    <p:cond delay="1750"/>
                                  </p:stCondLst>
                                  <p:childTnLst>
                                    <p:set>
                                      <p:cBhvr>
                                        <p:cTn id="108" dur="1" fill="hold">
                                          <p:stCondLst>
                                            <p:cond delay="0"/>
                                          </p:stCondLst>
                                        </p:cTn>
                                        <p:tgtEl>
                                          <p:spTgt spid="168"/>
                                        </p:tgtEl>
                                        <p:attrNameLst>
                                          <p:attrName>style.visibility</p:attrName>
                                        </p:attrNameLst>
                                      </p:cBhvr>
                                      <p:to>
                                        <p:strVal val="visible"/>
                                      </p:to>
                                    </p:set>
                                    <p:anim calcmode="lin" valueType="num">
                                      <p:cBhvr>
                                        <p:cTn id="109" dur="500" fill="hold"/>
                                        <p:tgtEl>
                                          <p:spTgt spid="168"/>
                                        </p:tgtEl>
                                        <p:attrNameLst>
                                          <p:attrName>ppt_w</p:attrName>
                                        </p:attrNameLst>
                                      </p:cBhvr>
                                      <p:tavLst>
                                        <p:tav tm="0">
                                          <p:val>
                                            <p:fltVal val="0"/>
                                          </p:val>
                                        </p:tav>
                                        <p:tav tm="100000">
                                          <p:val>
                                            <p:strVal val="#ppt_w"/>
                                          </p:val>
                                        </p:tav>
                                      </p:tavLst>
                                    </p:anim>
                                    <p:anim calcmode="lin" valueType="num">
                                      <p:cBhvr>
                                        <p:cTn id="110" dur="500" fill="hold"/>
                                        <p:tgtEl>
                                          <p:spTgt spid="168"/>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250"/>
                                  </p:stCondLst>
                                  <p:childTnLst>
                                    <p:animScale>
                                      <p:cBhvr>
                                        <p:cTn id="112" dur="100" fill="hold"/>
                                        <p:tgtEl>
                                          <p:spTgt spid="168"/>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500" fill="hold"/>
                                        <p:tgtEl>
                                          <p:spTgt spid="167"/>
                                        </p:tgtEl>
                                        <p:attrNameLst>
                                          <p:attrName>ppt_w</p:attrName>
                                        </p:attrNameLst>
                                      </p:cBhvr>
                                      <p:tavLst>
                                        <p:tav tm="0">
                                          <p:val>
                                            <p:fltVal val="0"/>
                                          </p:val>
                                        </p:tav>
                                        <p:tav tm="100000">
                                          <p:val>
                                            <p:strVal val="#ppt_w"/>
                                          </p:val>
                                        </p:tav>
                                      </p:tavLst>
                                    </p:anim>
                                    <p:anim calcmode="lin" valueType="num">
                                      <p:cBhvr>
                                        <p:cTn id="116" dur="500" fill="hold"/>
                                        <p:tgtEl>
                                          <p:spTgt spid="167"/>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67"/>
                                        </p:tgtEl>
                                      </p:cBhvr>
                                      <p:by x="130000" y="130000"/>
                                    </p:animScale>
                                  </p:childTnLst>
                                </p:cTn>
                              </p:par>
                              <p:par>
                                <p:cTn id="119" presetID="23" presetClass="entr" presetSubtype="16" fill="hold" nodeType="withEffect">
                                  <p:stCondLst>
                                    <p:cond delay="2000"/>
                                  </p:stCondLst>
                                  <p:childTnLst>
                                    <p:set>
                                      <p:cBhvr>
                                        <p:cTn id="120" dur="1" fill="hold">
                                          <p:stCondLst>
                                            <p:cond delay="0"/>
                                          </p:stCondLst>
                                        </p:cTn>
                                        <p:tgtEl>
                                          <p:spTgt spid="166"/>
                                        </p:tgtEl>
                                        <p:attrNameLst>
                                          <p:attrName>style.visibility</p:attrName>
                                        </p:attrNameLst>
                                      </p:cBhvr>
                                      <p:to>
                                        <p:strVal val="visible"/>
                                      </p:to>
                                    </p:set>
                                    <p:anim calcmode="lin" valueType="num">
                                      <p:cBhvr>
                                        <p:cTn id="121" dur="500" fill="hold"/>
                                        <p:tgtEl>
                                          <p:spTgt spid="166"/>
                                        </p:tgtEl>
                                        <p:attrNameLst>
                                          <p:attrName>ppt_w</p:attrName>
                                        </p:attrNameLst>
                                      </p:cBhvr>
                                      <p:tavLst>
                                        <p:tav tm="0">
                                          <p:val>
                                            <p:fltVal val="0"/>
                                          </p:val>
                                        </p:tav>
                                        <p:tav tm="100000">
                                          <p:val>
                                            <p:strVal val="#ppt_w"/>
                                          </p:val>
                                        </p:tav>
                                      </p:tavLst>
                                    </p:anim>
                                    <p:anim calcmode="lin" valueType="num">
                                      <p:cBhvr>
                                        <p:cTn id="122" dur="500" fill="hold"/>
                                        <p:tgtEl>
                                          <p:spTgt spid="166"/>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500"/>
                                  </p:stCondLst>
                                  <p:childTnLst>
                                    <p:animScale>
                                      <p:cBhvr>
                                        <p:cTn id="124" dur="100" fill="hold"/>
                                        <p:tgtEl>
                                          <p:spTgt spid="166"/>
                                        </p:tgtEl>
                                      </p:cBhvr>
                                      <p:by x="130000" y="130000"/>
                                    </p:animScale>
                                  </p:childTnLst>
                                </p:cTn>
                              </p:par>
                              <p:par>
                                <p:cTn id="125" presetID="23" presetClass="entr" presetSubtype="16" fill="hold" nodeType="withEffect">
                                  <p:stCondLst>
                                    <p:cond delay="2000"/>
                                  </p:stCondLst>
                                  <p:childTnLst>
                                    <p:set>
                                      <p:cBhvr>
                                        <p:cTn id="126" dur="1" fill="hold">
                                          <p:stCondLst>
                                            <p:cond delay="0"/>
                                          </p:stCondLst>
                                        </p:cTn>
                                        <p:tgtEl>
                                          <p:spTgt spid="172"/>
                                        </p:tgtEl>
                                        <p:attrNameLst>
                                          <p:attrName>style.visibility</p:attrName>
                                        </p:attrNameLst>
                                      </p:cBhvr>
                                      <p:to>
                                        <p:strVal val="visible"/>
                                      </p:to>
                                    </p:set>
                                    <p:anim calcmode="lin" valueType="num">
                                      <p:cBhvr>
                                        <p:cTn id="127" dur="500" fill="hold"/>
                                        <p:tgtEl>
                                          <p:spTgt spid="172"/>
                                        </p:tgtEl>
                                        <p:attrNameLst>
                                          <p:attrName>ppt_w</p:attrName>
                                        </p:attrNameLst>
                                      </p:cBhvr>
                                      <p:tavLst>
                                        <p:tav tm="0">
                                          <p:val>
                                            <p:fltVal val="0"/>
                                          </p:val>
                                        </p:tav>
                                        <p:tav tm="100000">
                                          <p:val>
                                            <p:strVal val="#ppt_w"/>
                                          </p:val>
                                        </p:tav>
                                      </p:tavLst>
                                    </p:anim>
                                    <p:anim calcmode="lin" valueType="num">
                                      <p:cBhvr>
                                        <p:cTn id="128" dur="500" fill="hold"/>
                                        <p:tgtEl>
                                          <p:spTgt spid="172"/>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2500"/>
                                  </p:stCondLst>
                                  <p:childTnLst>
                                    <p:animScale>
                                      <p:cBhvr>
                                        <p:cTn id="130" dur="100" fill="hold"/>
                                        <p:tgtEl>
                                          <p:spTgt spid="172"/>
                                        </p:tgtEl>
                                      </p:cBhvr>
                                      <p:by x="130000" y="130000"/>
                                    </p:animScale>
                                  </p:childTnLst>
                                </p:cTn>
                              </p:par>
                              <p:par>
                                <p:cTn id="131" presetID="22" presetClass="entr" presetSubtype="1" fill="hold" grpId="0" nodeType="withEffect">
                                  <p:stCondLst>
                                    <p:cond delay="1500"/>
                                  </p:stCondLst>
                                  <p:childTnLst>
                                    <p:set>
                                      <p:cBhvr>
                                        <p:cTn id="132" dur="1" fill="hold">
                                          <p:stCondLst>
                                            <p:cond delay="0"/>
                                          </p:stCondLst>
                                        </p:cTn>
                                        <p:tgtEl>
                                          <p:spTgt spid="12"/>
                                        </p:tgtEl>
                                        <p:attrNameLst>
                                          <p:attrName>style.visibility</p:attrName>
                                        </p:attrNameLst>
                                      </p:cBhvr>
                                      <p:to>
                                        <p:strVal val="visible"/>
                                      </p:to>
                                    </p:set>
                                    <p:animEffect transition="in" filter="wipe(up)">
                                      <p:cBhvr>
                                        <p:cTn id="133" dur="750"/>
                                        <p:tgtEl>
                                          <p:spTgt spid="12"/>
                                        </p:tgtEl>
                                      </p:cBhvr>
                                    </p:animEffect>
                                  </p:childTnLst>
                                </p:cTn>
                              </p:par>
                              <p:par>
                                <p:cTn id="134" presetID="22" presetClass="entr" presetSubtype="1" fill="hold" grpId="0" nodeType="withEffect">
                                  <p:stCondLst>
                                    <p:cond delay="2750"/>
                                  </p:stCondLst>
                                  <p:childTnLst>
                                    <p:set>
                                      <p:cBhvr>
                                        <p:cTn id="135" dur="1" fill="hold">
                                          <p:stCondLst>
                                            <p:cond delay="0"/>
                                          </p:stCondLst>
                                        </p:cTn>
                                        <p:tgtEl>
                                          <p:spTgt spid="11"/>
                                        </p:tgtEl>
                                        <p:attrNameLst>
                                          <p:attrName>style.visibility</p:attrName>
                                        </p:attrNameLst>
                                      </p:cBhvr>
                                      <p:to>
                                        <p:strVal val="visible"/>
                                      </p:to>
                                    </p:set>
                                    <p:animEffect transition="in" filter="wipe(up)">
                                      <p:cBhvr>
                                        <p:cTn id="136" dur="750"/>
                                        <p:tgtEl>
                                          <p:spTgt spid="11"/>
                                        </p:tgtEl>
                                      </p:cBhvr>
                                    </p:animEffect>
                                  </p:childTnLst>
                                </p:cTn>
                              </p:par>
                              <p:par>
                                <p:cTn id="137" presetID="22" presetClass="entr" presetSubtype="1" fill="hold" grpId="0" nodeType="withEffect">
                                  <p:stCondLst>
                                    <p:cond delay="2500"/>
                                  </p:stCondLst>
                                  <p:childTnLst>
                                    <p:set>
                                      <p:cBhvr>
                                        <p:cTn id="138" dur="1" fill="hold">
                                          <p:stCondLst>
                                            <p:cond delay="0"/>
                                          </p:stCondLst>
                                        </p:cTn>
                                        <p:tgtEl>
                                          <p:spTgt spid="10"/>
                                        </p:tgtEl>
                                        <p:attrNameLst>
                                          <p:attrName>style.visibility</p:attrName>
                                        </p:attrNameLst>
                                      </p:cBhvr>
                                      <p:to>
                                        <p:strVal val="visible"/>
                                      </p:to>
                                    </p:set>
                                    <p:animEffect transition="in" filter="wipe(up)">
                                      <p:cBhvr>
                                        <p:cTn id="139" dur="750"/>
                                        <p:tgtEl>
                                          <p:spTgt spid="10"/>
                                        </p:tgtEl>
                                      </p:cBhvr>
                                    </p:animEffect>
                                  </p:childTnLst>
                                </p:cTn>
                              </p:par>
                              <p:par>
                                <p:cTn id="140" presetID="22" presetClass="entr" presetSubtype="4" fill="hold" grpId="0" nodeType="withEffect">
                                  <p:stCondLst>
                                    <p:cond delay="1750"/>
                                  </p:stCondLst>
                                  <p:childTnLst>
                                    <p:set>
                                      <p:cBhvr>
                                        <p:cTn id="141" dur="1" fill="hold">
                                          <p:stCondLst>
                                            <p:cond delay="0"/>
                                          </p:stCondLst>
                                        </p:cTn>
                                        <p:tgtEl>
                                          <p:spTgt spid="17"/>
                                        </p:tgtEl>
                                        <p:attrNameLst>
                                          <p:attrName>style.visibility</p:attrName>
                                        </p:attrNameLst>
                                      </p:cBhvr>
                                      <p:to>
                                        <p:strVal val="visible"/>
                                      </p:to>
                                    </p:set>
                                    <p:animEffect transition="in" filter="wipe(down)">
                                      <p:cBhvr>
                                        <p:cTn id="142" dur="750"/>
                                        <p:tgtEl>
                                          <p:spTgt spid="17"/>
                                        </p:tgtEl>
                                      </p:cBhvr>
                                    </p:animEffect>
                                  </p:childTnLst>
                                </p:cTn>
                              </p:par>
                              <p:par>
                                <p:cTn id="143" presetID="22" presetClass="entr" presetSubtype="2" fill="hold" grpId="0" nodeType="withEffect">
                                  <p:stCondLst>
                                    <p:cond delay="2500"/>
                                  </p:stCondLst>
                                  <p:childTnLst>
                                    <p:set>
                                      <p:cBhvr>
                                        <p:cTn id="144" dur="1" fill="hold">
                                          <p:stCondLst>
                                            <p:cond delay="0"/>
                                          </p:stCondLst>
                                        </p:cTn>
                                        <p:tgtEl>
                                          <p:spTgt spid="16"/>
                                        </p:tgtEl>
                                        <p:attrNameLst>
                                          <p:attrName>style.visibility</p:attrName>
                                        </p:attrNameLst>
                                      </p:cBhvr>
                                      <p:to>
                                        <p:strVal val="visible"/>
                                      </p:to>
                                    </p:set>
                                    <p:animEffect transition="in" filter="wipe(right)">
                                      <p:cBhvr>
                                        <p:cTn id="145" dur="750"/>
                                        <p:tgtEl>
                                          <p:spTgt spid="16"/>
                                        </p:tgtEl>
                                      </p:cBhvr>
                                    </p:animEffect>
                                  </p:childTnLst>
                                </p:cTn>
                              </p:par>
                              <p:par>
                                <p:cTn id="146" presetID="22" presetClass="entr" presetSubtype="4" fill="hold" grpId="0" nodeType="withEffect">
                                  <p:stCondLst>
                                    <p:cond delay="2500"/>
                                  </p:stCondLst>
                                  <p:childTnLst>
                                    <p:set>
                                      <p:cBhvr>
                                        <p:cTn id="147" dur="1" fill="hold">
                                          <p:stCondLst>
                                            <p:cond delay="0"/>
                                          </p:stCondLst>
                                        </p:cTn>
                                        <p:tgtEl>
                                          <p:spTgt spid="31"/>
                                        </p:tgtEl>
                                        <p:attrNameLst>
                                          <p:attrName>style.visibility</p:attrName>
                                        </p:attrNameLst>
                                      </p:cBhvr>
                                      <p:to>
                                        <p:strVal val="visible"/>
                                      </p:to>
                                    </p:set>
                                    <p:animEffect transition="in" filter="wipe(down)">
                                      <p:cBhvr>
                                        <p:cTn id="148" dur="750"/>
                                        <p:tgtEl>
                                          <p:spTgt spid="31"/>
                                        </p:tgtEl>
                                      </p:cBhvr>
                                    </p:animEffect>
                                  </p:childTnLst>
                                </p:cTn>
                              </p:par>
                              <p:par>
                                <p:cTn id="149" presetID="22" presetClass="entr" presetSubtype="4" fill="hold" grpId="0" nodeType="withEffect">
                                  <p:stCondLst>
                                    <p:cond delay="3000"/>
                                  </p:stCondLst>
                                  <p:childTnLst>
                                    <p:set>
                                      <p:cBhvr>
                                        <p:cTn id="150" dur="1" fill="hold">
                                          <p:stCondLst>
                                            <p:cond delay="0"/>
                                          </p:stCondLst>
                                        </p:cTn>
                                        <p:tgtEl>
                                          <p:spTgt spid="25"/>
                                        </p:tgtEl>
                                        <p:attrNameLst>
                                          <p:attrName>style.visibility</p:attrName>
                                        </p:attrNameLst>
                                      </p:cBhvr>
                                      <p:to>
                                        <p:strVal val="visible"/>
                                      </p:to>
                                    </p:set>
                                    <p:animEffect transition="in" filter="wipe(down)">
                                      <p:cBhvr>
                                        <p:cTn id="151" dur="750"/>
                                        <p:tgtEl>
                                          <p:spTgt spid="25"/>
                                        </p:tgtEl>
                                      </p:cBhvr>
                                    </p:animEffect>
                                  </p:childTnLst>
                                </p:cTn>
                              </p:par>
                              <p:par>
                                <p:cTn id="152" presetID="22" presetClass="entr" presetSubtype="4" fill="hold" grpId="0" nodeType="withEffect">
                                  <p:stCondLst>
                                    <p:cond delay="3500"/>
                                  </p:stCondLst>
                                  <p:childTnLst>
                                    <p:set>
                                      <p:cBhvr>
                                        <p:cTn id="153" dur="1" fill="hold">
                                          <p:stCondLst>
                                            <p:cond delay="0"/>
                                          </p:stCondLst>
                                        </p:cTn>
                                        <p:tgtEl>
                                          <p:spTgt spid="27"/>
                                        </p:tgtEl>
                                        <p:attrNameLst>
                                          <p:attrName>style.visibility</p:attrName>
                                        </p:attrNameLst>
                                      </p:cBhvr>
                                      <p:to>
                                        <p:strVal val="visible"/>
                                      </p:to>
                                    </p:set>
                                    <p:animEffect transition="in" filter="wipe(down)">
                                      <p:cBhvr>
                                        <p:cTn id="154" dur="750"/>
                                        <p:tgtEl>
                                          <p:spTgt spid="27"/>
                                        </p:tgtEl>
                                      </p:cBhvr>
                                    </p:animEffect>
                                  </p:childTnLst>
                                </p:cTn>
                              </p:par>
                              <p:par>
                                <p:cTn id="155" presetID="22" presetClass="entr" presetSubtype="4" fill="hold" grpId="0" nodeType="withEffect">
                                  <p:stCondLst>
                                    <p:cond delay="4000"/>
                                  </p:stCondLst>
                                  <p:childTnLst>
                                    <p:set>
                                      <p:cBhvr>
                                        <p:cTn id="156" dur="1" fill="hold">
                                          <p:stCondLst>
                                            <p:cond delay="0"/>
                                          </p:stCondLst>
                                        </p:cTn>
                                        <p:tgtEl>
                                          <p:spTgt spid="18"/>
                                        </p:tgtEl>
                                        <p:attrNameLst>
                                          <p:attrName>style.visibility</p:attrName>
                                        </p:attrNameLst>
                                      </p:cBhvr>
                                      <p:to>
                                        <p:strVal val="visible"/>
                                      </p:to>
                                    </p:set>
                                    <p:animEffect transition="in" filter="wipe(down)">
                                      <p:cBhvr>
                                        <p:cTn id="157" dur="750"/>
                                        <p:tgtEl>
                                          <p:spTgt spid="18"/>
                                        </p:tgtEl>
                                      </p:cBhvr>
                                    </p:animEffect>
                                  </p:childTnLst>
                                </p:cTn>
                              </p:par>
                              <p:par>
                                <p:cTn id="158" presetID="22" presetClass="entr" presetSubtype="1" fill="hold" grpId="0" nodeType="withEffect">
                                  <p:stCondLst>
                                    <p:cond delay="2500"/>
                                  </p:stCondLst>
                                  <p:childTnLst>
                                    <p:set>
                                      <p:cBhvr>
                                        <p:cTn id="159" dur="1" fill="hold">
                                          <p:stCondLst>
                                            <p:cond delay="0"/>
                                          </p:stCondLst>
                                        </p:cTn>
                                        <p:tgtEl>
                                          <p:spTgt spid="29"/>
                                        </p:tgtEl>
                                        <p:attrNameLst>
                                          <p:attrName>style.visibility</p:attrName>
                                        </p:attrNameLst>
                                      </p:cBhvr>
                                      <p:to>
                                        <p:strVal val="visible"/>
                                      </p:to>
                                    </p:set>
                                    <p:animEffect transition="in" filter="wipe(up)">
                                      <p:cBhvr>
                                        <p:cTn id="160" dur="750"/>
                                        <p:tgtEl>
                                          <p:spTgt spid="29"/>
                                        </p:tgtEl>
                                      </p:cBhvr>
                                    </p:animEffect>
                                  </p:childTnLst>
                                </p:cTn>
                              </p:par>
                              <p:par>
                                <p:cTn id="161" presetID="22" presetClass="entr" presetSubtype="1" fill="hold" grpId="0" nodeType="withEffect">
                                  <p:stCondLst>
                                    <p:cond delay="3250"/>
                                  </p:stCondLst>
                                  <p:childTnLst>
                                    <p:set>
                                      <p:cBhvr>
                                        <p:cTn id="162" dur="1" fill="hold">
                                          <p:stCondLst>
                                            <p:cond delay="0"/>
                                          </p:stCondLst>
                                        </p:cTn>
                                        <p:tgtEl>
                                          <p:spTgt spid="32"/>
                                        </p:tgtEl>
                                        <p:attrNameLst>
                                          <p:attrName>style.visibility</p:attrName>
                                        </p:attrNameLst>
                                      </p:cBhvr>
                                      <p:to>
                                        <p:strVal val="visible"/>
                                      </p:to>
                                    </p:set>
                                    <p:animEffect transition="in" filter="wipe(up)">
                                      <p:cBhvr>
                                        <p:cTn id="163" dur="750"/>
                                        <p:tgtEl>
                                          <p:spTgt spid="32"/>
                                        </p:tgtEl>
                                      </p:cBhvr>
                                    </p:animEffect>
                                  </p:childTnLst>
                                </p:cTn>
                              </p:par>
                              <p:par>
                                <p:cTn id="164" presetID="10" presetClass="entr" presetSubtype="0" fill="hold" grpId="0" nodeType="withEffect">
                                  <p:stCondLst>
                                    <p:cond delay="2000"/>
                                  </p:stCondLst>
                                  <p:childTnLst>
                                    <p:set>
                                      <p:cBhvr>
                                        <p:cTn id="165" dur="1" fill="hold">
                                          <p:stCondLst>
                                            <p:cond delay="0"/>
                                          </p:stCondLst>
                                        </p:cTn>
                                        <p:tgtEl>
                                          <p:spTgt spid="190"/>
                                        </p:tgtEl>
                                        <p:attrNameLst>
                                          <p:attrName>style.visibility</p:attrName>
                                        </p:attrNameLst>
                                      </p:cBhvr>
                                      <p:to>
                                        <p:strVal val="visible"/>
                                      </p:to>
                                    </p:set>
                                    <p:animEffect transition="in" filter="fade">
                                      <p:cBhvr>
                                        <p:cTn id="166" dur="1000"/>
                                        <p:tgtEl>
                                          <p:spTgt spid="190"/>
                                        </p:tgtEl>
                                      </p:cBhvr>
                                    </p:animEffect>
                                  </p:childTnLst>
                                </p:cTn>
                              </p:par>
                              <p:par>
                                <p:cTn id="167" presetID="2" presetClass="entr" presetSubtype="8" decel="100000" fill="hold" grpId="0" nodeType="withEffect">
                                  <p:stCondLst>
                                    <p:cond delay="2500"/>
                                  </p:stCondLst>
                                  <p:childTnLst>
                                    <p:set>
                                      <p:cBhvr>
                                        <p:cTn id="168" dur="1" fill="hold">
                                          <p:stCondLst>
                                            <p:cond delay="0"/>
                                          </p:stCondLst>
                                        </p:cTn>
                                        <p:tgtEl>
                                          <p:spTgt spid="192"/>
                                        </p:tgtEl>
                                        <p:attrNameLst>
                                          <p:attrName>style.visibility</p:attrName>
                                        </p:attrNameLst>
                                      </p:cBhvr>
                                      <p:to>
                                        <p:strVal val="visible"/>
                                      </p:to>
                                    </p:set>
                                    <p:anim calcmode="lin" valueType="num">
                                      <p:cBhvr additive="base">
                                        <p:cTn id="169" dur="1000" fill="hold"/>
                                        <p:tgtEl>
                                          <p:spTgt spid="192"/>
                                        </p:tgtEl>
                                        <p:attrNameLst>
                                          <p:attrName>ppt_x</p:attrName>
                                        </p:attrNameLst>
                                      </p:cBhvr>
                                      <p:tavLst>
                                        <p:tav tm="0">
                                          <p:val>
                                            <p:strVal val="0-#ppt_w/2"/>
                                          </p:val>
                                        </p:tav>
                                        <p:tav tm="100000">
                                          <p:val>
                                            <p:strVal val="#ppt_x"/>
                                          </p:val>
                                        </p:tav>
                                      </p:tavLst>
                                    </p:anim>
                                    <p:anim calcmode="lin" valueType="num">
                                      <p:cBhvr additive="base">
                                        <p:cTn id="170" dur="1000" fill="hold"/>
                                        <p:tgtEl>
                                          <p:spTgt spid="192"/>
                                        </p:tgtEl>
                                        <p:attrNameLst>
                                          <p:attrName>ppt_y</p:attrName>
                                        </p:attrNameLst>
                                      </p:cBhvr>
                                      <p:tavLst>
                                        <p:tav tm="0">
                                          <p:val>
                                            <p:strVal val="#ppt_y"/>
                                          </p:val>
                                        </p:tav>
                                        <p:tav tm="100000">
                                          <p:val>
                                            <p:strVal val="#ppt_y"/>
                                          </p:val>
                                        </p:tav>
                                      </p:tavLst>
                                    </p:anim>
                                  </p:childTnLst>
                                </p:cTn>
                              </p:par>
                              <p:par>
                                <p:cTn id="171" presetID="2" presetClass="entr" presetSubtype="8" decel="100000" fill="hold" grpId="0" nodeType="withEffect">
                                  <p:stCondLst>
                                    <p:cond delay="2650"/>
                                  </p:stCondLst>
                                  <p:childTnLst>
                                    <p:set>
                                      <p:cBhvr>
                                        <p:cTn id="172" dur="1" fill="hold">
                                          <p:stCondLst>
                                            <p:cond delay="0"/>
                                          </p:stCondLst>
                                        </p:cTn>
                                        <p:tgtEl>
                                          <p:spTgt spid="203"/>
                                        </p:tgtEl>
                                        <p:attrNameLst>
                                          <p:attrName>style.visibility</p:attrName>
                                        </p:attrNameLst>
                                      </p:cBhvr>
                                      <p:to>
                                        <p:strVal val="visible"/>
                                      </p:to>
                                    </p:set>
                                    <p:anim calcmode="lin" valueType="num">
                                      <p:cBhvr additive="base">
                                        <p:cTn id="173" dur="1000" fill="hold"/>
                                        <p:tgtEl>
                                          <p:spTgt spid="203"/>
                                        </p:tgtEl>
                                        <p:attrNameLst>
                                          <p:attrName>ppt_x</p:attrName>
                                        </p:attrNameLst>
                                      </p:cBhvr>
                                      <p:tavLst>
                                        <p:tav tm="0">
                                          <p:val>
                                            <p:strVal val="0-#ppt_w/2"/>
                                          </p:val>
                                        </p:tav>
                                        <p:tav tm="100000">
                                          <p:val>
                                            <p:strVal val="#ppt_x"/>
                                          </p:val>
                                        </p:tav>
                                      </p:tavLst>
                                    </p:anim>
                                    <p:anim calcmode="lin" valueType="num">
                                      <p:cBhvr additive="base">
                                        <p:cTn id="174" dur="1000" fill="hold"/>
                                        <p:tgtEl>
                                          <p:spTgt spid="203"/>
                                        </p:tgtEl>
                                        <p:attrNameLst>
                                          <p:attrName>ppt_y</p:attrName>
                                        </p:attrNameLst>
                                      </p:cBhvr>
                                      <p:tavLst>
                                        <p:tav tm="0">
                                          <p:val>
                                            <p:strVal val="#ppt_y"/>
                                          </p:val>
                                        </p:tav>
                                        <p:tav tm="100000">
                                          <p:val>
                                            <p:strVal val="#ppt_y"/>
                                          </p:val>
                                        </p:tav>
                                      </p:tavLst>
                                    </p:anim>
                                  </p:childTnLst>
                                </p:cTn>
                              </p:par>
                              <p:par>
                                <p:cTn id="175" presetID="2" presetClass="entr" presetSubtype="8" decel="100000" fill="hold" grpId="0" nodeType="withEffect">
                                  <p:stCondLst>
                                    <p:cond delay="2600"/>
                                  </p:stCondLst>
                                  <p:childTnLst>
                                    <p:set>
                                      <p:cBhvr>
                                        <p:cTn id="176" dur="1" fill="hold">
                                          <p:stCondLst>
                                            <p:cond delay="0"/>
                                          </p:stCondLst>
                                        </p:cTn>
                                        <p:tgtEl>
                                          <p:spTgt spid="198"/>
                                        </p:tgtEl>
                                        <p:attrNameLst>
                                          <p:attrName>style.visibility</p:attrName>
                                        </p:attrNameLst>
                                      </p:cBhvr>
                                      <p:to>
                                        <p:strVal val="visible"/>
                                      </p:to>
                                    </p:set>
                                    <p:anim calcmode="lin" valueType="num">
                                      <p:cBhvr additive="base">
                                        <p:cTn id="177" dur="1000" fill="hold"/>
                                        <p:tgtEl>
                                          <p:spTgt spid="198"/>
                                        </p:tgtEl>
                                        <p:attrNameLst>
                                          <p:attrName>ppt_x</p:attrName>
                                        </p:attrNameLst>
                                      </p:cBhvr>
                                      <p:tavLst>
                                        <p:tav tm="0">
                                          <p:val>
                                            <p:strVal val="0-#ppt_w/2"/>
                                          </p:val>
                                        </p:tav>
                                        <p:tav tm="100000">
                                          <p:val>
                                            <p:strVal val="#ppt_x"/>
                                          </p:val>
                                        </p:tav>
                                      </p:tavLst>
                                    </p:anim>
                                    <p:anim calcmode="lin" valueType="num">
                                      <p:cBhvr additive="base">
                                        <p:cTn id="178" dur="1000" fill="hold"/>
                                        <p:tgtEl>
                                          <p:spTgt spid="198"/>
                                        </p:tgtEl>
                                        <p:attrNameLst>
                                          <p:attrName>ppt_y</p:attrName>
                                        </p:attrNameLst>
                                      </p:cBhvr>
                                      <p:tavLst>
                                        <p:tav tm="0">
                                          <p:val>
                                            <p:strVal val="#ppt_y"/>
                                          </p:val>
                                        </p:tav>
                                        <p:tav tm="100000">
                                          <p:val>
                                            <p:strVal val="#ppt_y"/>
                                          </p:val>
                                        </p:tav>
                                      </p:tavLst>
                                    </p:anim>
                                  </p:childTnLst>
                                </p:cTn>
                              </p:par>
                              <p:par>
                                <p:cTn id="179" presetID="23" presetClass="entr" presetSubtype="16" fill="hold" grpId="0" nodeType="withEffect">
                                  <p:stCondLst>
                                    <p:cond delay="500"/>
                                  </p:stCondLst>
                                  <p:childTnLst>
                                    <p:set>
                                      <p:cBhvr>
                                        <p:cTn id="180" dur="1" fill="hold">
                                          <p:stCondLst>
                                            <p:cond delay="0"/>
                                          </p:stCondLst>
                                        </p:cTn>
                                        <p:tgtEl>
                                          <p:spTgt spid="185"/>
                                        </p:tgtEl>
                                        <p:attrNameLst>
                                          <p:attrName>style.visibility</p:attrName>
                                        </p:attrNameLst>
                                      </p:cBhvr>
                                      <p:to>
                                        <p:strVal val="visible"/>
                                      </p:to>
                                    </p:set>
                                    <p:anim calcmode="lin" valueType="num">
                                      <p:cBhvr>
                                        <p:cTn id="181" dur="500" fill="hold"/>
                                        <p:tgtEl>
                                          <p:spTgt spid="185"/>
                                        </p:tgtEl>
                                        <p:attrNameLst>
                                          <p:attrName>ppt_w</p:attrName>
                                        </p:attrNameLst>
                                      </p:cBhvr>
                                      <p:tavLst>
                                        <p:tav tm="0">
                                          <p:val>
                                            <p:fltVal val="0"/>
                                          </p:val>
                                        </p:tav>
                                        <p:tav tm="100000">
                                          <p:val>
                                            <p:strVal val="#ppt_w"/>
                                          </p:val>
                                        </p:tav>
                                      </p:tavLst>
                                    </p:anim>
                                    <p:anim calcmode="lin" valueType="num">
                                      <p:cBhvr>
                                        <p:cTn id="182" dur="500" fill="hold"/>
                                        <p:tgtEl>
                                          <p:spTgt spid="185"/>
                                        </p:tgtEl>
                                        <p:attrNameLst>
                                          <p:attrName>ppt_h</p:attrName>
                                        </p:attrNameLst>
                                      </p:cBhvr>
                                      <p:tavLst>
                                        <p:tav tm="0">
                                          <p:val>
                                            <p:fltVal val="0"/>
                                          </p:val>
                                        </p:tav>
                                        <p:tav tm="100000">
                                          <p:val>
                                            <p:strVal val="#ppt_h"/>
                                          </p:val>
                                        </p:tav>
                                      </p:tavLst>
                                    </p:anim>
                                  </p:childTnLst>
                                </p:cTn>
                              </p:par>
                              <p:par>
                                <p:cTn id="183" presetID="6" presetClass="emph" presetSubtype="0" autoRev="1" fill="hold" grpId="1" nodeType="withEffect">
                                  <p:stCondLst>
                                    <p:cond delay="1000"/>
                                  </p:stCondLst>
                                  <p:childTnLst>
                                    <p:animScale>
                                      <p:cBhvr>
                                        <p:cTn id="184" dur="100" fill="hold"/>
                                        <p:tgtEl>
                                          <p:spTgt spid="18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 grpId="0" animBg="1"/>
      <p:bldP spid="11" grpId="0" animBg="1"/>
      <p:bldP spid="12" grpId="0" animBg="1"/>
      <p:bldP spid="16" grpId="0" animBg="1"/>
      <p:bldP spid="17" grpId="0" animBg="1"/>
      <p:bldP spid="18" grpId="0" animBg="1"/>
      <p:bldP spid="25" grpId="0" animBg="1"/>
      <p:bldP spid="27" grpId="0" animBg="1"/>
      <p:bldP spid="29" grpId="0" animBg="1"/>
      <p:bldP spid="31" grpId="0" animBg="1"/>
      <p:bldP spid="32" grpId="0" animBg="1"/>
      <p:bldP spid="185" grpId="0" animBg="1"/>
      <p:bldP spid="185" grpId="1" animBg="1"/>
      <p:bldP spid="190"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ro Health">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F5C81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87" name="Tijdelijke aanduiding voor tekst 411">
            <a:extLst>
              <a:ext uri="{FF2B5EF4-FFF2-40B4-BE49-F238E27FC236}">
                <a16:creationId xmlns:a16="http://schemas.microsoft.com/office/drawing/2014/main" id="{2DD235E8-9887-7DB1-1767-962D38F47A0D}"/>
              </a:ext>
            </a:extLst>
          </p:cNvPr>
          <p:cNvSpPr txBox="1">
            <a:spLocks/>
          </p:cNvSpPr>
          <p:nvPr userDrawn="1"/>
        </p:nvSpPr>
        <p:spPr>
          <a:xfrm>
            <a:off x="-22812" y="357116"/>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a:t> </a:t>
            </a:r>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endParaRPr lang="en-GB"/>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4" name="Groep 173">
            <a:extLst>
              <a:ext uri="{FF2B5EF4-FFF2-40B4-BE49-F238E27FC236}">
                <a16:creationId xmlns:a16="http://schemas.microsoft.com/office/drawing/2014/main" id="{28019D78-9898-BF7B-6646-ECCF0ACA1DB8}"/>
              </a:ext>
            </a:extLst>
          </p:cNvPr>
          <p:cNvGrpSpPr/>
          <p:nvPr userDrawn="1"/>
        </p:nvGrpSpPr>
        <p:grpSpPr>
          <a:xfrm>
            <a:off x="676275" y="5587435"/>
            <a:ext cx="151965" cy="151965"/>
            <a:chOff x="676275" y="5587435"/>
            <a:chExt cx="151965" cy="151965"/>
          </a:xfrm>
        </p:grpSpPr>
        <p:sp>
          <p:nvSpPr>
            <p:cNvPr id="132" name="Vrije vorm: vorm 131">
              <a:extLst>
                <a:ext uri="{FF2B5EF4-FFF2-40B4-BE49-F238E27FC236}">
                  <a16:creationId xmlns:a16="http://schemas.microsoft.com/office/drawing/2014/main" id="{0BAFE9C3-BE22-B38D-708F-E80A7E743E01}"/>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40000"/>
              </a:schemeClr>
            </a:solidFill>
            <a:ln w="11945" cap="flat">
              <a:noFill/>
              <a:prstDash val="solid"/>
              <a:miter/>
            </a:ln>
          </p:spPr>
          <p:txBody>
            <a:bodyPr rtlCol="0" anchor="ctr"/>
            <a:lstStyle/>
            <a:p>
              <a:pPr lvl="0"/>
              <a:endParaRPr lang="en-GB"/>
            </a:p>
          </p:txBody>
        </p:sp>
      </p:gr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50000"/>
              </a:schemeClr>
            </a:solidFill>
            <a:ln w="11945" cap="flat">
              <a:noFill/>
              <a:prstDash val="solid"/>
              <a:miter/>
            </a:ln>
          </p:spPr>
          <p:txBody>
            <a:bodyPr rtlCol="0" anchor="ctr"/>
            <a:lstStyle/>
            <a:p>
              <a:pPr lvl="0"/>
              <a:endParaRPr lang="en-GB"/>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40000"/>
            </a:schemeClr>
          </a:solidFill>
          <a:ln w="11945" cap="flat">
            <a:noFill/>
            <a:prstDash val="solid"/>
            <a:miter/>
          </a:ln>
        </p:spPr>
        <p:txBody>
          <a:bodyPr rtlCol="0" anchor="ctr"/>
          <a:lstStyle/>
          <a:p>
            <a:pPr lvl="0"/>
            <a:endParaRPr lang="en-GB"/>
          </a:p>
        </p:txBody>
      </p:sp>
      <p:grpSp>
        <p:nvGrpSpPr>
          <p:cNvPr id="178" name="Groep 177">
            <a:extLst>
              <a:ext uri="{FF2B5EF4-FFF2-40B4-BE49-F238E27FC236}">
                <a16:creationId xmlns:a16="http://schemas.microsoft.com/office/drawing/2014/main" id="{1F73781F-BBE0-E7F9-3F98-C90A89CBF082}"/>
              </a:ext>
            </a:extLst>
          </p:cNvPr>
          <p:cNvGrpSpPr/>
          <p:nvPr userDrawn="1"/>
        </p:nvGrpSpPr>
        <p:grpSpPr>
          <a:xfrm>
            <a:off x="2955752" y="6347260"/>
            <a:ext cx="151965" cy="151965"/>
            <a:chOff x="2955752" y="6347260"/>
            <a:chExt cx="151965" cy="151965"/>
          </a:xfrm>
        </p:grpSpPr>
        <p:sp>
          <p:nvSpPr>
            <p:cNvPr id="148" name="Vrije vorm: vorm 147">
              <a:extLst>
                <a:ext uri="{FF2B5EF4-FFF2-40B4-BE49-F238E27FC236}">
                  <a16:creationId xmlns:a16="http://schemas.microsoft.com/office/drawing/2014/main" id="{BEA268CC-E146-B8CC-7A32-1A7A2DBA8F20}"/>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F5C814"/>
            </a:solidFill>
            <a:ln w="11945" cap="flat">
              <a:noFill/>
              <a:prstDash val="solid"/>
              <a:miter/>
            </a:ln>
          </p:spPr>
          <p:txBody>
            <a:bodyPr rtlCol="0" anchor="ctr"/>
            <a:lstStyle/>
            <a:p>
              <a:endParaRPr lang="en-GB"/>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a:p>
          </p:txBody>
        </p:sp>
      </p:grpSp>
      <p:sp>
        <p:nvSpPr>
          <p:cNvPr id="185" name="Vrije vorm: vorm 184">
            <a:extLst>
              <a:ext uri="{FF2B5EF4-FFF2-40B4-BE49-F238E27FC236}">
                <a16:creationId xmlns:a16="http://schemas.microsoft.com/office/drawing/2014/main" id="{1B13F80D-F64F-411F-E09B-DEACB0B05A73}"/>
              </a:ext>
            </a:extLst>
          </p:cNvPr>
          <p:cNvSpPr/>
          <p:nvPr userDrawn="1"/>
        </p:nvSpPr>
        <p:spPr>
          <a:xfrm>
            <a:off x="3726432" y="102826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a:p>
        </p:txBody>
      </p:sp>
      <p:sp>
        <p:nvSpPr>
          <p:cNvPr id="190" name="Vrije vorm: vorm 189">
            <a:extLst>
              <a:ext uri="{FF2B5EF4-FFF2-40B4-BE49-F238E27FC236}">
                <a16:creationId xmlns:a16="http://schemas.microsoft.com/office/drawing/2014/main" id="{CB2408CD-4200-C813-A0A5-7865C44B31FF}"/>
              </a:ext>
            </a:extLst>
          </p:cNvPr>
          <p:cNvSpPr/>
          <p:nvPr userDrawn="1"/>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a:p>
        </p:txBody>
      </p:sp>
      <p:sp>
        <p:nvSpPr>
          <p:cNvPr id="86" name="Tijdelijke aanduiding voor tekst 417">
            <a:extLst>
              <a:ext uri="{FF2B5EF4-FFF2-40B4-BE49-F238E27FC236}">
                <a16:creationId xmlns:a16="http://schemas.microsoft.com/office/drawing/2014/main" id="{ADC484E1-43F7-BCD9-2A0F-B8E1A1ADEDC6}"/>
              </a:ext>
            </a:extLst>
          </p:cNvPr>
          <p:cNvSpPr txBox="1">
            <a:spLocks/>
          </p:cNvSpPr>
          <p:nvPr userDrawn="1"/>
        </p:nvSpPr>
        <p:spPr>
          <a:xfrm>
            <a:off x="2246727" y="1113629"/>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a:t> </a:t>
            </a:r>
          </a:p>
        </p:txBody>
      </p:sp>
      <p:sp>
        <p:nvSpPr>
          <p:cNvPr id="88" name="Tijdelijke aanduiding voor tekst 416">
            <a:extLst>
              <a:ext uri="{FF2B5EF4-FFF2-40B4-BE49-F238E27FC236}">
                <a16:creationId xmlns:a16="http://schemas.microsoft.com/office/drawing/2014/main" id="{D47B58B3-9CFE-D1C3-CC9C-746A34AA2C29}"/>
              </a:ext>
            </a:extLst>
          </p:cNvPr>
          <p:cNvSpPr txBox="1">
            <a:spLocks/>
          </p:cNvSpPr>
          <p:nvPr userDrawn="1"/>
        </p:nvSpPr>
        <p:spPr>
          <a:xfrm>
            <a:off x="1490214" y="109847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en-GB"/>
              <a:t> </a:t>
            </a:r>
          </a:p>
        </p:txBody>
      </p:sp>
      <p:grpSp>
        <p:nvGrpSpPr>
          <p:cNvPr id="91" name="Groep 90">
            <a:extLst>
              <a:ext uri="{FF2B5EF4-FFF2-40B4-BE49-F238E27FC236}">
                <a16:creationId xmlns:a16="http://schemas.microsoft.com/office/drawing/2014/main" id="{F57A31A3-FE58-E4BD-543A-E6C8F5BCD89E}"/>
              </a:ext>
            </a:extLst>
          </p:cNvPr>
          <p:cNvGrpSpPr/>
          <p:nvPr userDrawn="1"/>
        </p:nvGrpSpPr>
        <p:grpSpPr>
          <a:xfrm>
            <a:off x="-66454" y="268654"/>
            <a:ext cx="151965" cy="151965"/>
            <a:chOff x="1436100" y="268654"/>
            <a:chExt cx="151965" cy="151965"/>
          </a:xfrm>
        </p:grpSpPr>
        <p:sp>
          <p:nvSpPr>
            <p:cNvPr id="92" name="Vrije vorm: vorm 91">
              <a:extLst>
                <a:ext uri="{FF2B5EF4-FFF2-40B4-BE49-F238E27FC236}">
                  <a16:creationId xmlns:a16="http://schemas.microsoft.com/office/drawing/2014/main" id="{A6C9CE4D-07F3-1842-5C4C-DA8FC80D1764}"/>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66BECC"/>
            </a:solidFill>
            <a:ln w="11945" cap="flat">
              <a:noFill/>
              <a:prstDash val="solid"/>
              <a:miter/>
            </a:ln>
          </p:spPr>
          <p:txBody>
            <a:bodyPr rtlCol="0" anchor="ctr"/>
            <a:lstStyle/>
            <a:p>
              <a:endParaRPr lang="en-GB"/>
            </a:p>
          </p:txBody>
        </p:sp>
        <p:sp>
          <p:nvSpPr>
            <p:cNvPr id="93" name="Vrije vorm: vorm 92">
              <a:extLst>
                <a:ext uri="{FF2B5EF4-FFF2-40B4-BE49-F238E27FC236}">
                  <a16:creationId xmlns:a16="http://schemas.microsoft.com/office/drawing/2014/main" id="{44177170-AD99-DC9A-118D-1583C2A228AA}"/>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spTree>
    <p:extLst>
      <p:ext uri="{BB962C8B-B14F-4D97-AF65-F5344CB8AC3E}">
        <p14:creationId xmlns:p14="http://schemas.microsoft.com/office/powerpoint/2010/main" val="38516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par>
                                <p:cTn id="9" presetID="6" presetClass="emph" presetSubtype="0" autoRev="1" fill="hold" grpId="1" nodeType="withEffect">
                                  <p:stCondLst>
                                    <p:cond delay="500"/>
                                  </p:stCondLst>
                                  <p:childTnLst>
                                    <p:animScale>
                                      <p:cBhvr>
                                        <p:cTn id="10" dur="100" fill="hold"/>
                                        <p:tgtEl>
                                          <p:spTgt spid="185"/>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500" fill="hold"/>
                                        <p:tgtEl>
                                          <p:spTgt spid="160"/>
                                        </p:tgtEl>
                                        <p:attrNameLst>
                                          <p:attrName>ppt_w</p:attrName>
                                        </p:attrNameLst>
                                      </p:cBhvr>
                                      <p:tavLst>
                                        <p:tav tm="0">
                                          <p:val>
                                            <p:fltVal val="0"/>
                                          </p:val>
                                        </p:tav>
                                        <p:tav tm="100000">
                                          <p:val>
                                            <p:strVal val="#ppt_w"/>
                                          </p:val>
                                        </p:tav>
                                      </p:tavLst>
                                    </p:anim>
                                    <p:anim calcmode="lin" valueType="num">
                                      <p:cBhvr>
                                        <p:cTn id="44" dur="500" fill="hold"/>
                                        <p:tgtEl>
                                          <p:spTgt spid="160"/>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60"/>
                                        </p:tgtEl>
                                      </p:cBhvr>
                                      <p:by x="130000" y="130000"/>
                                    </p:animScale>
                                  </p:childTnLst>
                                </p:cTn>
                              </p:par>
                              <p:par>
                                <p:cTn id="47" presetID="23" presetClass="entr" presetSubtype="16" fill="hold" nodeType="withEffect">
                                  <p:stCondLst>
                                    <p:cond delay="1000"/>
                                  </p:stCondLst>
                                  <p:childTnLst>
                                    <p:set>
                                      <p:cBhvr>
                                        <p:cTn id="48" dur="1" fill="hold">
                                          <p:stCondLst>
                                            <p:cond delay="0"/>
                                          </p:stCondLst>
                                        </p:cTn>
                                        <p:tgtEl>
                                          <p:spTgt spid="165"/>
                                        </p:tgtEl>
                                        <p:attrNameLst>
                                          <p:attrName>style.visibility</p:attrName>
                                        </p:attrNameLst>
                                      </p:cBhvr>
                                      <p:to>
                                        <p:strVal val="visible"/>
                                      </p:to>
                                    </p:set>
                                    <p:anim calcmode="lin" valueType="num">
                                      <p:cBhvr>
                                        <p:cTn id="49" dur="500" fill="hold"/>
                                        <p:tgtEl>
                                          <p:spTgt spid="165"/>
                                        </p:tgtEl>
                                        <p:attrNameLst>
                                          <p:attrName>ppt_w</p:attrName>
                                        </p:attrNameLst>
                                      </p:cBhvr>
                                      <p:tavLst>
                                        <p:tav tm="0">
                                          <p:val>
                                            <p:fltVal val="0"/>
                                          </p:val>
                                        </p:tav>
                                        <p:tav tm="100000">
                                          <p:val>
                                            <p:strVal val="#ppt_w"/>
                                          </p:val>
                                        </p:tav>
                                      </p:tavLst>
                                    </p:anim>
                                    <p:anim calcmode="lin" valueType="num">
                                      <p:cBhvr>
                                        <p:cTn id="50" dur="500" fill="hold"/>
                                        <p:tgtEl>
                                          <p:spTgt spid="16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500"/>
                                  </p:stCondLst>
                                  <p:childTnLst>
                                    <p:animScale>
                                      <p:cBhvr>
                                        <p:cTn id="52" dur="100" fill="hold"/>
                                        <p:tgtEl>
                                          <p:spTgt spid="16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75"/>
                                        </p:tgtEl>
                                        <p:attrNameLst>
                                          <p:attrName>style.visibility</p:attrName>
                                        </p:attrNameLst>
                                      </p:cBhvr>
                                      <p:to>
                                        <p:strVal val="visible"/>
                                      </p:to>
                                    </p:set>
                                    <p:anim calcmode="lin" valueType="num">
                                      <p:cBhvr>
                                        <p:cTn id="55" dur="500" fill="hold"/>
                                        <p:tgtEl>
                                          <p:spTgt spid="175"/>
                                        </p:tgtEl>
                                        <p:attrNameLst>
                                          <p:attrName>ppt_w</p:attrName>
                                        </p:attrNameLst>
                                      </p:cBhvr>
                                      <p:tavLst>
                                        <p:tav tm="0">
                                          <p:val>
                                            <p:fltVal val="0"/>
                                          </p:val>
                                        </p:tav>
                                        <p:tav tm="100000">
                                          <p:val>
                                            <p:strVal val="#ppt_w"/>
                                          </p:val>
                                        </p:tav>
                                      </p:tavLst>
                                    </p:anim>
                                    <p:anim calcmode="lin" valueType="num">
                                      <p:cBhvr>
                                        <p:cTn id="56" dur="500" fill="hold"/>
                                        <p:tgtEl>
                                          <p:spTgt spid="17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7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62"/>
                                        </p:tgtEl>
                                        <p:attrNameLst>
                                          <p:attrName>style.visibility</p:attrName>
                                        </p:attrNameLst>
                                      </p:cBhvr>
                                      <p:to>
                                        <p:strVal val="visible"/>
                                      </p:to>
                                    </p:set>
                                    <p:anim calcmode="lin" valueType="num">
                                      <p:cBhvr>
                                        <p:cTn id="61" dur="500" fill="hold"/>
                                        <p:tgtEl>
                                          <p:spTgt spid="162"/>
                                        </p:tgtEl>
                                        <p:attrNameLst>
                                          <p:attrName>ppt_w</p:attrName>
                                        </p:attrNameLst>
                                      </p:cBhvr>
                                      <p:tavLst>
                                        <p:tav tm="0">
                                          <p:val>
                                            <p:fltVal val="0"/>
                                          </p:val>
                                        </p:tav>
                                        <p:tav tm="100000">
                                          <p:val>
                                            <p:strVal val="#ppt_w"/>
                                          </p:val>
                                        </p:tav>
                                      </p:tavLst>
                                    </p:anim>
                                    <p:anim calcmode="lin" valueType="num">
                                      <p:cBhvr>
                                        <p:cTn id="62" dur="500" fill="hold"/>
                                        <p:tgtEl>
                                          <p:spTgt spid="162"/>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62"/>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1"/>
                                        </p:tgtEl>
                                        <p:attrNameLst>
                                          <p:attrName>style.visibility</p:attrName>
                                        </p:attrNameLst>
                                      </p:cBhvr>
                                      <p:to>
                                        <p:strVal val="visible"/>
                                      </p:to>
                                    </p:set>
                                    <p:anim calcmode="lin" valueType="num">
                                      <p:cBhvr>
                                        <p:cTn id="67" dur="500" fill="hold"/>
                                        <p:tgtEl>
                                          <p:spTgt spid="161"/>
                                        </p:tgtEl>
                                        <p:attrNameLst>
                                          <p:attrName>ppt_w</p:attrName>
                                        </p:attrNameLst>
                                      </p:cBhvr>
                                      <p:tavLst>
                                        <p:tav tm="0">
                                          <p:val>
                                            <p:fltVal val="0"/>
                                          </p:val>
                                        </p:tav>
                                        <p:tav tm="100000">
                                          <p:val>
                                            <p:strVal val="#ppt_w"/>
                                          </p:val>
                                        </p:tav>
                                      </p:tavLst>
                                    </p:anim>
                                    <p:anim calcmode="lin" valueType="num">
                                      <p:cBhvr>
                                        <p:cTn id="68" dur="500" fill="hold"/>
                                        <p:tgtEl>
                                          <p:spTgt spid="161"/>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1"/>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78"/>
                                        </p:tgtEl>
                                        <p:attrNameLst>
                                          <p:attrName>style.visibility</p:attrName>
                                        </p:attrNameLst>
                                      </p:cBhvr>
                                      <p:to>
                                        <p:strVal val="visible"/>
                                      </p:to>
                                    </p:set>
                                    <p:anim calcmode="lin" valueType="num">
                                      <p:cBhvr>
                                        <p:cTn id="73" dur="500" fill="hold"/>
                                        <p:tgtEl>
                                          <p:spTgt spid="178"/>
                                        </p:tgtEl>
                                        <p:attrNameLst>
                                          <p:attrName>ppt_w</p:attrName>
                                        </p:attrNameLst>
                                      </p:cBhvr>
                                      <p:tavLst>
                                        <p:tav tm="0">
                                          <p:val>
                                            <p:fltVal val="0"/>
                                          </p:val>
                                        </p:tav>
                                        <p:tav tm="100000">
                                          <p:val>
                                            <p:strVal val="#ppt_w"/>
                                          </p:val>
                                        </p:tav>
                                      </p:tavLst>
                                    </p:anim>
                                    <p:anim calcmode="lin" valueType="num">
                                      <p:cBhvr>
                                        <p:cTn id="74" dur="500" fill="hold"/>
                                        <p:tgtEl>
                                          <p:spTgt spid="17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78"/>
                                        </p:tgtEl>
                                      </p:cBhvr>
                                      <p:by x="130000" y="130000"/>
                                    </p:animScale>
                                  </p:childTnLst>
                                </p:cTn>
                              </p:par>
                              <p:par>
                                <p:cTn id="77" presetID="23" presetClass="entr" presetSubtype="16" fill="hold" nodeType="withEffect">
                                  <p:stCondLst>
                                    <p:cond delay="1750"/>
                                  </p:stCondLst>
                                  <p:childTnLst>
                                    <p:set>
                                      <p:cBhvr>
                                        <p:cTn id="78" dur="1" fill="hold">
                                          <p:stCondLst>
                                            <p:cond delay="0"/>
                                          </p:stCondLst>
                                        </p:cTn>
                                        <p:tgtEl>
                                          <p:spTgt spid="174"/>
                                        </p:tgtEl>
                                        <p:attrNameLst>
                                          <p:attrName>style.visibility</p:attrName>
                                        </p:attrNameLst>
                                      </p:cBhvr>
                                      <p:to>
                                        <p:strVal val="visible"/>
                                      </p:to>
                                    </p:set>
                                    <p:anim calcmode="lin" valueType="num">
                                      <p:cBhvr>
                                        <p:cTn id="79" dur="500" fill="hold"/>
                                        <p:tgtEl>
                                          <p:spTgt spid="174"/>
                                        </p:tgtEl>
                                        <p:attrNameLst>
                                          <p:attrName>ppt_w</p:attrName>
                                        </p:attrNameLst>
                                      </p:cBhvr>
                                      <p:tavLst>
                                        <p:tav tm="0">
                                          <p:val>
                                            <p:fltVal val="0"/>
                                          </p:val>
                                        </p:tav>
                                        <p:tav tm="100000">
                                          <p:val>
                                            <p:strVal val="#ppt_w"/>
                                          </p:val>
                                        </p:tav>
                                      </p:tavLst>
                                    </p:anim>
                                    <p:anim calcmode="lin" valueType="num">
                                      <p:cBhvr>
                                        <p:cTn id="80" dur="500" fill="hold"/>
                                        <p:tgtEl>
                                          <p:spTgt spid="174"/>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250"/>
                                  </p:stCondLst>
                                  <p:childTnLst>
                                    <p:animScale>
                                      <p:cBhvr>
                                        <p:cTn id="82" dur="100" fill="hold"/>
                                        <p:tgtEl>
                                          <p:spTgt spid="174"/>
                                        </p:tgtEl>
                                      </p:cBhvr>
                                      <p:by x="130000" y="130000"/>
                                    </p:animScale>
                                  </p:childTnLst>
                                </p:cTn>
                              </p:par>
                              <p:par>
                                <p:cTn id="83" presetID="23" presetClass="entr" presetSubtype="16" fill="hold" nodeType="withEffect">
                                  <p:stCondLst>
                                    <p:cond delay="1500"/>
                                  </p:stCondLst>
                                  <p:childTnLst>
                                    <p:set>
                                      <p:cBhvr>
                                        <p:cTn id="84" dur="1" fill="hold">
                                          <p:stCondLst>
                                            <p:cond delay="0"/>
                                          </p:stCondLst>
                                        </p:cTn>
                                        <p:tgtEl>
                                          <p:spTgt spid="169"/>
                                        </p:tgtEl>
                                        <p:attrNameLst>
                                          <p:attrName>style.visibility</p:attrName>
                                        </p:attrNameLst>
                                      </p:cBhvr>
                                      <p:to>
                                        <p:strVal val="visible"/>
                                      </p:to>
                                    </p:set>
                                    <p:anim calcmode="lin" valueType="num">
                                      <p:cBhvr>
                                        <p:cTn id="85" dur="500" fill="hold"/>
                                        <p:tgtEl>
                                          <p:spTgt spid="169"/>
                                        </p:tgtEl>
                                        <p:attrNameLst>
                                          <p:attrName>ppt_w</p:attrName>
                                        </p:attrNameLst>
                                      </p:cBhvr>
                                      <p:tavLst>
                                        <p:tav tm="0">
                                          <p:val>
                                            <p:fltVal val="0"/>
                                          </p:val>
                                        </p:tav>
                                        <p:tav tm="100000">
                                          <p:val>
                                            <p:strVal val="#ppt_w"/>
                                          </p:val>
                                        </p:tav>
                                      </p:tavLst>
                                    </p:anim>
                                    <p:anim calcmode="lin" valueType="num">
                                      <p:cBhvr>
                                        <p:cTn id="86" dur="500" fill="hold"/>
                                        <p:tgtEl>
                                          <p:spTgt spid="169"/>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000"/>
                                  </p:stCondLst>
                                  <p:childTnLst>
                                    <p:animScale>
                                      <p:cBhvr>
                                        <p:cTn id="88" dur="100" fill="hold"/>
                                        <p:tgtEl>
                                          <p:spTgt spid="169"/>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58"/>
                                        </p:tgtEl>
                                        <p:attrNameLst>
                                          <p:attrName>style.visibility</p:attrName>
                                        </p:attrNameLst>
                                      </p:cBhvr>
                                      <p:to>
                                        <p:strVal val="visible"/>
                                      </p:to>
                                    </p:set>
                                    <p:anim calcmode="lin" valueType="num">
                                      <p:cBhvr>
                                        <p:cTn id="91" dur="500" fill="hold"/>
                                        <p:tgtEl>
                                          <p:spTgt spid="158"/>
                                        </p:tgtEl>
                                        <p:attrNameLst>
                                          <p:attrName>ppt_w</p:attrName>
                                        </p:attrNameLst>
                                      </p:cBhvr>
                                      <p:tavLst>
                                        <p:tav tm="0">
                                          <p:val>
                                            <p:fltVal val="0"/>
                                          </p:val>
                                        </p:tav>
                                        <p:tav tm="100000">
                                          <p:val>
                                            <p:strVal val="#ppt_w"/>
                                          </p:val>
                                        </p:tav>
                                      </p:tavLst>
                                    </p:anim>
                                    <p:anim calcmode="lin" valueType="num">
                                      <p:cBhvr>
                                        <p:cTn id="92" dur="500" fill="hold"/>
                                        <p:tgtEl>
                                          <p:spTgt spid="15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58"/>
                                        </p:tgtEl>
                                      </p:cBhvr>
                                      <p:by x="130000" y="130000"/>
                                    </p:animScale>
                                  </p:childTnLst>
                                </p:cTn>
                              </p:par>
                              <p:par>
                                <p:cTn id="95" presetID="23" presetClass="entr" presetSubtype="16" fill="hold" nodeType="withEffect">
                                  <p:stCondLst>
                                    <p:cond delay="1750"/>
                                  </p:stCondLst>
                                  <p:childTnLst>
                                    <p:set>
                                      <p:cBhvr>
                                        <p:cTn id="96" dur="1" fill="hold">
                                          <p:stCondLst>
                                            <p:cond delay="0"/>
                                          </p:stCondLst>
                                        </p:cTn>
                                        <p:tgtEl>
                                          <p:spTgt spid="168"/>
                                        </p:tgtEl>
                                        <p:attrNameLst>
                                          <p:attrName>style.visibility</p:attrName>
                                        </p:attrNameLst>
                                      </p:cBhvr>
                                      <p:to>
                                        <p:strVal val="visible"/>
                                      </p:to>
                                    </p:set>
                                    <p:anim calcmode="lin" valueType="num">
                                      <p:cBhvr>
                                        <p:cTn id="97" dur="500" fill="hold"/>
                                        <p:tgtEl>
                                          <p:spTgt spid="168"/>
                                        </p:tgtEl>
                                        <p:attrNameLst>
                                          <p:attrName>ppt_w</p:attrName>
                                        </p:attrNameLst>
                                      </p:cBhvr>
                                      <p:tavLst>
                                        <p:tav tm="0">
                                          <p:val>
                                            <p:fltVal val="0"/>
                                          </p:val>
                                        </p:tav>
                                        <p:tav tm="100000">
                                          <p:val>
                                            <p:strVal val="#ppt_w"/>
                                          </p:val>
                                        </p:tav>
                                      </p:tavLst>
                                    </p:anim>
                                    <p:anim calcmode="lin" valueType="num">
                                      <p:cBhvr>
                                        <p:cTn id="98" dur="500" fill="hold"/>
                                        <p:tgtEl>
                                          <p:spTgt spid="168"/>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250"/>
                                  </p:stCondLst>
                                  <p:childTnLst>
                                    <p:animScale>
                                      <p:cBhvr>
                                        <p:cTn id="100" dur="100" fill="hold"/>
                                        <p:tgtEl>
                                          <p:spTgt spid="168"/>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7"/>
                                        </p:tgtEl>
                                        <p:attrNameLst>
                                          <p:attrName>style.visibility</p:attrName>
                                        </p:attrNameLst>
                                      </p:cBhvr>
                                      <p:to>
                                        <p:strVal val="visible"/>
                                      </p:to>
                                    </p:set>
                                    <p:anim calcmode="lin" valueType="num">
                                      <p:cBhvr>
                                        <p:cTn id="103" dur="500" fill="hold"/>
                                        <p:tgtEl>
                                          <p:spTgt spid="167"/>
                                        </p:tgtEl>
                                        <p:attrNameLst>
                                          <p:attrName>ppt_w</p:attrName>
                                        </p:attrNameLst>
                                      </p:cBhvr>
                                      <p:tavLst>
                                        <p:tav tm="0">
                                          <p:val>
                                            <p:fltVal val="0"/>
                                          </p:val>
                                        </p:tav>
                                        <p:tav tm="100000">
                                          <p:val>
                                            <p:strVal val="#ppt_w"/>
                                          </p:val>
                                        </p:tav>
                                      </p:tavLst>
                                    </p:anim>
                                    <p:anim calcmode="lin" valueType="num">
                                      <p:cBhvr>
                                        <p:cTn id="104" dur="500" fill="hold"/>
                                        <p:tgtEl>
                                          <p:spTgt spid="167"/>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7"/>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66"/>
                                        </p:tgtEl>
                                        <p:attrNameLst>
                                          <p:attrName>style.visibility</p:attrName>
                                        </p:attrNameLst>
                                      </p:cBhvr>
                                      <p:to>
                                        <p:strVal val="visible"/>
                                      </p:to>
                                    </p:set>
                                    <p:anim calcmode="lin" valueType="num">
                                      <p:cBhvr>
                                        <p:cTn id="109" dur="500" fill="hold"/>
                                        <p:tgtEl>
                                          <p:spTgt spid="166"/>
                                        </p:tgtEl>
                                        <p:attrNameLst>
                                          <p:attrName>ppt_w</p:attrName>
                                        </p:attrNameLst>
                                      </p:cBhvr>
                                      <p:tavLst>
                                        <p:tav tm="0">
                                          <p:val>
                                            <p:fltVal val="0"/>
                                          </p:val>
                                        </p:tav>
                                        <p:tav tm="100000">
                                          <p:val>
                                            <p:strVal val="#ppt_w"/>
                                          </p:val>
                                        </p:tav>
                                      </p:tavLst>
                                    </p:anim>
                                    <p:anim calcmode="lin" valueType="num">
                                      <p:cBhvr>
                                        <p:cTn id="110" dur="500" fill="hold"/>
                                        <p:tgtEl>
                                          <p:spTgt spid="166"/>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66"/>
                                        </p:tgtEl>
                                      </p:cBhvr>
                                      <p:by x="130000" y="130000"/>
                                    </p:animScale>
                                  </p:childTnLst>
                                </p:cTn>
                              </p:par>
                              <p:par>
                                <p:cTn id="113" presetID="23" presetClass="entr" presetSubtype="16" fill="hold" nodeType="withEffect">
                                  <p:stCondLst>
                                    <p:cond delay="2000"/>
                                  </p:stCondLst>
                                  <p:childTnLst>
                                    <p:set>
                                      <p:cBhvr>
                                        <p:cTn id="114" dur="1" fill="hold">
                                          <p:stCondLst>
                                            <p:cond delay="0"/>
                                          </p:stCondLst>
                                        </p:cTn>
                                        <p:tgtEl>
                                          <p:spTgt spid="172"/>
                                        </p:tgtEl>
                                        <p:attrNameLst>
                                          <p:attrName>style.visibility</p:attrName>
                                        </p:attrNameLst>
                                      </p:cBhvr>
                                      <p:to>
                                        <p:strVal val="visible"/>
                                      </p:to>
                                    </p:set>
                                    <p:anim calcmode="lin" valueType="num">
                                      <p:cBhvr>
                                        <p:cTn id="115" dur="500" fill="hold"/>
                                        <p:tgtEl>
                                          <p:spTgt spid="172"/>
                                        </p:tgtEl>
                                        <p:attrNameLst>
                                          <p:attrName>ppt_w</p:attrName>
                                        </p:attrNameLst>
                                      </p:cBhvr>
                                      <p:tavLst>
                                        <p:tav tm="0">
                                          <p:val>
                                            <p:fltVal val="0"/>
                                          </p:val>
                                        </p:tav>
                                        <p:tav tm="100000">
                                          <p:val>
                                            <p:strVal val="#ppt_w"/>
                                          </p:val>
                                        </p:tav>
                                      </p:tavLst>
                                    </p:anim>
                                    <p:anim calcmode="lin" valueType="num">
                                      <p:cBhvr>
                                        <p:cTn id="116" dur="500" fill="hold"/>
                                        <p:tgtEl>
                                          <p:spTgt spid="172"/>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500"/>
                                  </p:stCondLst>
                                  <p:childTnLst>
                                    <p:animScale>
                                      <p:cBhvr>
                                        <p:cTn id="118" dur="100" fill="hold"/>
                                        <p:tgtEl>
                                          <p:spTgt spid="172"/>
                                        </p:tgtEl>
                                      </p:cBhvr>
                                      <p:by x="130000" y="130000"/>
                                    </p:animScale>
                                  </p:childTnLst>
                                </p:cTn>
                              </p:par>
                              <p:par>
                                <p:cTn id="119" presetID="10" presetClass="entr" presetSubtype="0" fill="hold" grpId="0" nodeType="withEffect">
                                  <p:stCondLst>
                                    <p:cond delay="2000"/>
                                  </p:stCondLst>
                                  <p:childTnLst>
                                    <p:set>
                                      <p:cBhvr>
                                        <p:cTn id="120" dur="1" fill="hold">
                                          <p:stCondLst>
                                            <p:cond delay="0"/>
                                          </p:stCondLst>
                                        </p:cTn>
                                        <p:tgtEl>
                                          <p:spTgt spid="190"/>
                                        </p:tgtEl>
                                        <p:attrNameLst>
                                          <p:attrName>style.visibility</p:attrName>
                                        </p:attrNameLst>
                                      </p:cBhvr>
                                      <p:to>
                                        <p:strVal val="visible"/>
                                      </p:to>
                                    </p:set>
                                    <p:animEffect transition="in" filter="fade">
                                      <p:cBhvr>
                                        <p:cTn id="121" dur="1000"/>
                                        <p:tgtEl>
                                          <p:spTgt spid="190"/>
                                        </p:tgtEl>
                                      </p:cBhvr>
                                    </p:animEffect>
                                  </p:childTnLst>
                                </p:cTn>
                              </p:par>
                              <p:par>
                                <p:cTn id="122" presetID="2" presetClass="entr" presetSubtype="8" decel="100000" fill="hold" grpId="0" nodeType="withEffect">
                                  <p:stCondLst>
                                    <p:cond delay="2500"/>
                                  </p:stCondLst>
                                  <p:childTnLst>
                                    <p:set>
                                      <p:cBhvr>
                                        <p:cTn id="123" dur="1" fill="hold">
                                          <p:stCondLst>
                                            <p:cond delay="0"/>
                                          </p:stCondLst>
                                        </p:cTn>
                                        <p:tgtEl>
                                          <p:spTgt spid="192"/>
                                        </p:tgtEl>
                                        <p:attrNameLst>
                                          <p:attrName>style.visibility</p:attrName>
                                        </p:attrNameLst>
                                      </p:cBhvr>
                                      <p:to>
                                        <p:strVal val="visible"/>
                                      </p:to>
                                    </p:set>
                                    <p:anim calcmode="lin" valueType="num">
                                      <p:cBhvr additive="base">
                                        <p:cTn id="124" dur="1000" fill="hold"/>
                                        <p:tgtEl>
                                          <p:spTgt spid="192"/>
                                        </p:tgtEl>
                                        <p:attrNameLst>
                                          <p:attrName>ppt_x</p:attrName>
                                        </p:attrNameLst>
                                      </p:cBhvr>
                                      <p:tavLst>
                                        <p:tav tm="0">
                                          <p:val>
                                            <p:strVal val="0-#ppt_w/2"/>
                                          </p:val>
                                        </p:tav>
                                        <p:tav tm="100000">
                                          <p:val>
                                            <p:strVal val="#ppt_x"/>
                                          </p:val>
                                        </p:tav>
                                      </p:tavLst>
                                    </p:anim>
                                    <p:anim calcmode="lin" valueType="num">
                                      <p:cBhvr additive="base">
                                        <p:cTn id="125" dur="1000" fill="hold"/>
                                        <p:tgtEl>
                                          <p:spTgt spid="192"/>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2650"/>
                                  </p:stCondLst>
                                  <p:childTnLst>
                                    <p:set>
                                      <p:cBhvr>
                                        <p:cTn id="127" dur="1" fill="hold">
                                          <p:stCondLst>
                                            <p:cond delay="0"/>
                                          </p:stCondLst>
                                        </p:cTn>
                                        <p:tgtEl>
                                          <p:spTgt spid="203"/>
                                        </p:tgtEl>
                                        <p:attrNameLst>
                                          <p:attrName>style.visibility</p:attrName>
                                        </p:attrNameLst>
                                      </p:cBhvr>
                                      <p:to>
                                        <p:strVal val="visible"/>
                                      </p:to>
                                    </p:set>
                                    <p:anim calcmode="lin" valueType="num">
                                      <p:cBhvr additive="base">
                                        <p:cTn id="128" dur="1000" fill="hold"/>
                                        <p:tgtEl>
                                          <p:spTgt spid="203"/>
                                        </p:tgtEl>
                                        <p:attrNameLst>
                                          <p:attrName>ppt_x</p:attrName>
                                        </p:attrNameLst>
                                      </p:cBhvr>
                                      <p:tavLst>
                                        <p:tav tm="0">
                                          <p:val>
                                            <p:strVal val="0-#ppt_w/2"/>
                                          </p:val>
                                        </p:tav>
                                        <p:tav tm="100000">
                                          <p:val>
                                            <p:strVal val="#ppt_x"/>
                                          </p:val>
                                        </p:tav>
                                      </p:tavLst>
                                    </p:anim>
                                    <p:anim calcmode="lin" valueType="num">
                                      <p:cBhvr additive="base">
                                        <p:cTn id="129" dur="1000" fill="hold"/>
                                        <p:tgtEl>
                                          <p:spTgt spid="203"/>
                                        </p:tgtEl>
                                        <p:attrNameLst>
                                          <p:attrName>ppt_y</p:attrName>
                                        </p:attrNameLst>
                                      </p:cBhvr>
                                      <p:tavLst>
                                        <p:tav tm="0">
                                          <p:val>
                                            <p:strVal val="#ppt_y"/>
                                          </p:val>
                                        </p:tav>
                                        <p:tav tm="100000">
                                          <p:val>
                                            <p:strVal val="#ppt_y"/>
                                          </p:val>
                                        </p:tav>
                                      </p:tavLst>
                                    </p:anim>
                                  </p:childTnLst>
                                </p:cTn>
                              </p:par>
                              <p:par>
                                <p:cTn id="130" presetID="2" presetClass="entr" presetSubtype="8" decel="100000" fill="hold" grpId="0" nodeType="withEffect">
                                  <p:stCondLst>
                                    <p:cond delay="260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1000" fill="hold"/>
                                        <p:tgtEl>
                                          <p:spTgt spid="198"/>
                                        </p:tgtEl>
                                        <p:attrNameLst>
                                          <p:attrName>ppt_x</p:attrName>
                                        </p:attrNameLst>
                                      </p:cBhvr>
                                      <p:tavLst>
                                        <p:tav tm="0">
                                          <p:val>
                                            <p:strVal val="0-#ppt_w/2"/>
                                          </p:val>
                                        </p:tav>
                                        <p:tav tm="100000">
                                          <p:val>
                                            <p:strVal val="#ppt_x"/>
                                          </p:val>
                                        </p:tav>
                                      </p:tavLst>
                                    </p:anim>
                                    <p:anim calcmode="lin" valueType="num">
                                      <p:cBhvr additive="base">
                                        <p:cTn id="133" dur="1000" fill="hold"/>
                                        <p:tgtEl>
                                          <p:spTgt spid="198"/>
                                        </p:tgtEl>
                                        <p:attrNameLst>
                                          <p:attrName>ppt_y</p:attrName>
                                        </p:attrNameLst>
                                      </p:cBhvr>
                                      <p:tavLst>
                                        <p:tav tm="0">
                                          <p:val>
                                            <p:strVal val="#ppt_y"/>
                                          </p:val>
                                        </p:tav>
                                        <p:tav tm="100000">
                                          <p:val>
                                            <p:strVal val="#ppt_y"/>
                                          </p:val>
                                        </p:tav>
                                      </p:tavLst>
                                    </p:anim>
                                  </p:childTnLst>
                                </p:cTn>
                              </p:par>
                              <p:par>
                                <p:cTn id="134" presetID="22" presetClass="entr" presetSubtype="1" fill="hold" grpId="0" nodeType="withEffect">
                                  <p:stCondLst>
                                    <p:cond delay="0"/>
                                  </p:stCondLst>
                                  <p:childTnLst>
                                    <p:set>
                                      <p:cBhvr>
                                        <p:cTn id="135" dur="1" fill="hold">
                                          <p:stCondLst>
                                            <p:cond delay="0"/>
                                          </p:stCondLst>
                                        </p:cTn>
                                        <p:tgtEl>
                                          <p:spTgt spid="86">
                                            <p:bg/>
                                          </p:spTgt>
                                        </p:tgtEl>
                                        <p:attrNameLst>
                                          <p:attrName>style.visibility</p:attrName>
                                        </p:attrNameLst>
                                      </p:cBhvr>
                                      <p:to>
                                        <p:strVal val="visible"/>
                                      </p:to>
                                    </p:set>
                                    <p:animEffect transition="in" filter="wipe(up)">
                                      <p:cBhvr>
                                        <p:cTn id="136" dur="1000"/>
                                        <p:tgtEl>
                                          <p:spTgt spid="86">
                                            <p:bg/>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86">
                                            <p:txEl>
                                              <p:pRg st="0" end="0"/>
                                            </p:txEl>
                                          </p:spTgt>
                                        </p:tgtEl>
                                        <p:attrNameLst>
                                          <p:attrName>style.visibility</p:attrName>
                                        </p:attrNameLst>
                                      </p:cBhvr>
                                      <p:to>
                                        <p:strVal val="visible"/>
                                      </p:to>
                                    </p:set>
                                    <p:animEffect transition="in" filter="wipe(up)">
                                      <p:cBhvr>
                                        <p:cTn id="139" dur="1000"/>
                                        <p:tgtEl>
                                          <p:spTgt spid="86">
                                            <p:txEl>
                                              <p:pRg st="0" end="0"/>
                                            </p:txEl>
                                          </p:spTgt>
                                        </p:tgtEl>
                                      </p:cBhvr>
                                    </p:animEffect>
                                  </p:childTnLst>
                                </p:cTn>
                              </p:par>
                              <p:par>
                                <p:cTn id="140" presetID="22" presetClass="entr" presetSubtype="1" fill="hold" grpId="0" nodeType="withEffect">
                                  <p:stCondLst>
                                    <p:cond delay="250"/>
                                  </p:stCondLst>
                                  <p:childTnLst>
                                    <p:set>
                                      <p:cBhvr>
                                        <p:cTn id="141" dur="1" fill="hold">
                                          <p:stCondLst>
                                            <p:cond delay="0"/>
                                          </p:stCondLst>
                                        </p:cTn>
                                        <p:tgtEl>
                                          <p:spTgt spid="87">
                                            <p:bg/>
                                          </p:spTgt>
                                        </p:tgtEl>
                                        <p:attrNameLst>
                                          <p:attrName>style.visibility</p:attrName>
                                        </p:attrNameLst>
                                      </p:cBhvr>
                                      <p:to>
                                        <p:strVal val="visible"/>
                                      </p:to>
                                    </p:set>
                                    <p:animEffect transition="in" filter="wipe(up)">
                                      <p:cBhvr>
                                        <p:cTn id="142" dur="1000"/>
                                        <p:tgtEl>
                                          <p:spTgt spid="87">
                                            <p:bg/>
                                          </p:spTgt>
                                        </p:tgtEl>
                                      </p:cBhvr>
                                    </p:animEffect>
                                  </p:childTnLst>
                                </p:cTn>
                              </p:par>
                              <p:par>
                                <p:cTn id="143" presetID="22" presetClass="entr" presetSubtype="1" fill="hold" grpId="0" nodeType="withEffect">
                                  <p:stCondLst>
                                    <p:cond delay="250"/>
                                  </p:stCondLst>
                                  <p:childTnLst>
                                    <p:set>
                                      <p:cBhvr>
                                        <p:cTn id="144" dur="1" fill="hold">
                                          <p:stCondLst>
                                            <p:cond delay="0"/>
                                          </p:stCondLst>
                                        </p:cTn>
                                        <p:tgtEl>
                                          <p:spTgt spid="87">
                                            <p:txEl>
                                              <p:pRg st="0" end="0"/>
                                            </p:txEl>
                                          </p:spTgt>
                                        </p:tgtEl>
                                        <p:attrNameLst>
                                          <p:attrName>style.visibility</p:attrName>
                                        </p:attrNameLst>
                                      </p:cBhvr>
                                      <p:to>
                                        <p:strVal val="visible"/>
                                      </p:to>
                                    </p:set>
                                    <p:animEffect transition="in" filter="wipe(up)">
                                      <p:cBhvr>
                                        <p:cTn id="145" dur="1000"/>
                                        <p:tgtEl>
                                          <p:spTgt spid="87">
                                            <p:txEl>
                                              <p:pRg st="0" end="0"/>
                                            </p:txEl>
                                          </p:spTgt>
                                        </p:tgtEl>
                                      </p:cBhvr>
                                    </p:animEffect>
                                  </p:childTnLst>
                                </p:cTn>
                              </p:par>
                              <p:par>
                                <p:cTn id="146" presetID="22" presetClass="entr" presetSubtype="4" fill="hold" grpId="0" nodeType="withEffect">
                                  <p:stCondLst>
                                    <p:cond delay="500"/>
                                  </p:stCondLst>
                                  <p:childTnLst>
                                    <p:set>
                                      <p:cBhvr>
                                        <p:cTn id="147" dur="1" fill="hold">
                                          <p:stCondLst>
                                            <p:cond delay="0"/>
                                          </p:stCondLst>
                                        </p:cTn>
                                        <p:tgtEl>
                                          <p:spTgt spid="88">
                                            <p:bg/>
                                          </p:spTgt>
                                        </p:tgtEl>
                                        <p:attrNameLst>
                                          <p:attrName>style.visibility</p:attrName>
                                        </p:attrNameLst>
                                      </p:cBhvr>
                                      <p:to>
                                        <p:strVal val="visible"/>
                                      </p:to>
                                    </p:set>
                                    <p:animEffect transition="in" filter="wipe(down)">
                                      <p:cBhvr>
                                        <p:cTn id="148" dur="1000"/>
                                        <p:tgtEl>
                                          <p:spTgt spid="88">
                                            <p:bg/>
                                          </p:spTgt>
                                        </p:tgtEl>
                                      </p:cBhvr>
                                    </p:animEffect>
                                  </p:childTnLst>
                                </p:cTn>
                              </p:par>
                              <p:par>
                                <p:cTn id="149" presetID="22" presetClass="entr" presetSubtype="4" fill="hold" grpId="0" nodeType="withEffect">
                                  <p:stCondLst>
                                    <p:cond delay="500"/>
                                  </p:stCondLst>
                                  <p:childTnLst>
                                    <p:set>
                                      <p:cBhvr>
                                        <p:cTn id="150" dur="1" fill="hold">
                                          <p:stCondLst>
                                            <p:cond delay="0"/>
                                          </p:stCondLst>
                                        </p:cTn>
                                        <p:tgtEl>
                                          <p:spTgt spid="88">
                                            <p:txEl>
                                              <p:pRg st="0" end="0"/>
                                            </p:txEl>
                                          </p:spTgt>
                                        </p:tgtEl>
                                        <p:attrNameLst>
                                          <p:attrName>style.visibility</p:attrName>
                                        </p:attrNameLst>
                                      </p:cBhvr>
                                      <p:to>
                                        <p:strVal val="visible"/>
                                      </p:to>
                                    </p:set>
                                    <p:animEffect transition="in" filter="wipe(down)">
                                      <p:cBhvr>
                                        <p:cTn id="151" dur="1000"/>
                                        <p:tgtEl>
                                          <p:spTgt spid="88">
                                            <p:txEl>
                                              <p:pRg st="0" end="0"/>
                                            </p:txEl>
                                          </p:spTgt>
                                        </p:tgtEl>
                                      </p:cBhvr>
                                    </p:animEffect>
                                  </p:childTnLst>
                                </p:cTn>
                              </p:par>
                              <p:par>
                                <p:cTn id="152" presetID="23" presetClass="entr" presetSubtype="16" fill="hold" nodeType="withEffect">
                                  <p:stCondLst>
                                    <p:cond delay="500"/>
                                  </p:stCondLst>
                                  <p:childTnLst>
                                    <p:set>
                                      <p:cBhvr>
                                        <p:cTn id="153" dur="1" fill="hold">
                                          <p:stCondLst>
                                            <p:cond delay="0"/>
                                          </p:stCondLst>
                                        </p:cTn>
                                        <p:tgtEl>
                                          <p:spTgt spid="91"/>
                                        </p:tgtEl>
                                        <p:attrNameLst>
                                          <p:attrName>style.visibility</p:attrName>
                                        </p:attrNameLst>
                                      </p:cBhvr>
                                      <p:to>
                                        <p:strVal val="visible"/>
                                      </p:to>
                                    </p:set>
                                    <p:anim calcmode="lin" valueType="num">
                                      <p:cBhvr>
                                        <p:cTn id="154" dur="500" fill="hold"/>
                                        <p:tgtEl>
                                          <p:spTgt spid="91"/>
                                        </p:tgtEl>
                                        <p:attrNameLst>
                                          <p:attrName>ppt_w</p:attrName>
                                        </p:attrNameLst>
                                      </p:cBhvr>
                                      <p:tavLst>
                                        <p:tav tm="0">
                                          <p:val>
                                            <p:fltVal val="0"/>
                                          </p:val>
                                        </p:tav>
                                        <p:tav tm="100000">
                                          <p:val>
                                            <p:strVal val="#ppt_w"/>
                                          </p:val>
                                        </p:tav>
                                      </p:tavLst>
                                    </p:anim>
                                    <p:anim calcmode="lin" valueType="num">
                                      <p:cBhvr>
                                        <p:cTn id="155" dur="500" fill="hold"/>
                                        <p:tgtEl>
                                          <p:spTgt spid="91"/>
                                        </p:tgtEl>
                                        <p:attrNameLst>
                                          <p:attrName>ppt_h</p:attrName>
                                        </p:attrNameLst>
                                      </p:cBhvr>
                                      <p:tavLst>
                                        <p:tav tm="0">
                                          <p:val>
                                            <p:fltVal val="0"/>
                                          </p:val>
                                        </p:tav>
                                        <p:tav tm="100000">
                                          <p:val>
                                            <p:strVal val="#ppt_h"/>
                                          </p:val>
                                        </p:tav>
                                      </p:tavLst>
                                    </p:anim>
                                  </p:childTnLst>
                                </p:cTn>
                              </p:par>
                              <p:par>
                                <p:cTn id="156" presetID="6" presetClass="emph" presetSubtype="0" autoRev="1" fill="hold" nodeType="withEffect">
                                  <p:stCondLst>
                                    <p:cond delay="1000"/>
                                  </p:stCondLst>
                                  <p:childTnLst>
                                    <p:animScale>
                                      <p:cBhvr>
                                        <p:cTn id="157" dur="100" fill="hold"/>
                                        <p:tgtEl>
                                          <p:spTgt spid="91"/>
                                        </p:tgtEl>
                                      </p:cBhvr>
                                      <p:by x="130000" y="130000"/>
                                    </p:animScale>
                                  </p:childTnLst>
                                </p:cTn>
                              </p:par>
                              <p:par>
                                <p:cTn id="158" presetID="23" presetClass="entr" presetSubtype="16" fill="hold" grpId="0" nodeType="withEffect">
                                  <p:stCondLst>
                                    <p:cond delay="1500"/>
                                  </p:stCondLst>
                                  <p:childTnLst>
                                    <p:set>
                                      <p:cBhvr>
                                        <p:cTn id="159" dur="1" fill="hold">
                                          <p:stCondLst>
                                            <p:cond delay="0"/>
                                          </p:stCondLst>
                                        </p:cTn>
                                        <p:tgtEl>
                                          <p:spTgt spid="45"/>
                                        </p:tgtEl>
                                        <p:attrNameLst>
                                          <p:attrName>style.visibility</p:attrName>
                                        </p:attrNameLst>
                                      </p:cBhvr>
                                      <p:to>
                                        <p:strVal val="visible"/>
                                      </p:to>
                                    </p:set>
                                    <p:anim calcmode="lin" valueType="num">
                                      <p:cBhvr>
                                        <p:cTn id="160" dur="500" fill="hold"/>
                                        <p:tgtEl>
                                          <p:spTgt spid="45"/>
                                        </p:tgtEl>
                                        <p:attrNameLst>
                                          <p:attrName>ppt_w</p:attrName>
                                        </p:attrNameLst>
                                      </p:cBhvr>
                                      <p:tavLst>
                                        <p:tav tm="0">
                                          <p:val>
                                            <p:fltVal val="0"/>
                                          </p:val>
                                        </p:tav>
                                        <p:tav tm="100000">
                                          <p:val>
                                            <p:strVal val="#ppt_w"/>
                                          </p:val>
                                        </p:tav>
                                      </p:tavLst>
                                    </p:anim>
                                    <p:anim calcmode="lin" valueType="num">
                                      <p:cBhvr>
                                        <p:cTn id="161" dur="500" fill="hold"/>
                                        <p:tgtEl>
                                          <p:spTgt spid="45"/>
                                        </p:tgtEl>
                                        <p:attrNameLst>
                                          <p:attrName>ppt_h</p:attrName>
                                        </p:attrNameLst>
                                      </p:cBhvr>
                                      <p:tavLst>
                                        <p:tav tm="0">
                                          <p:val>
                                            <p:fltVal val="0"/>
                                          </p:val>
                                        </p:tav>
                                        <p:tav tm="100000">
                                          <p:val>
                                            <p:strVal val="#ppt_h"/>
                                          </p:val>
                                        </p:tav>
                                      </p:tavLst>
                                    </p:anim>
                                  </p:childTnLst>
                                </p:cTn>
                              </p:par>
                              <p:par>
                                <p:cTn id="162" presetID="6" presetClass="emph" presetSubtype="0" autoRev="1" fill="hold" grpId="1" nodeType="withEffect">
                                  <p:stCondLst>
                                    <p:cond delay="2000"/>
                                  </p:stCondLst>
                                  <p:childTnLst>
                                    <p:animScale>
                                      <p:cBhvr>
                                        <p:cTn id="163" dur="100" fill="hold"/>
                                        <p:tgtEl>
                                          <p:spTgt spid="45"/>
                                        </p:tgtEl>
                                      </p:cBhvr>
                                      <p:by x="130000" y="130000"/>
                                    </p:animScale>
                                  </p:childTnLst>
                                </p:cTn>
                              </p:par>
                              <p:par>
                                <p:cTn id="164" presetID="23" presetClass="entr" presetSubtype="16" fill="hold" grpId="0" nodeType="withEffect">
                                  <p:stCondLst>
                                    <p:cond delay="500"/>
                                  </p:stCondLst>
                                  <p:childTnLst>
                                    <p:set>
                                      <p:cBhvr>
                                        <p:cTn id="165" dur="1" fill="hold">
                                          <p:stCondLst>
                                            <p:cond delay="0"/>
                                          </p:stCondLst>
                                        </p:cTn>
                                        <p:tgtEl>
                                          <p:spTgt spid="43"/>
                                        </p:tgtEl>
                                        <p:attrNameLst>
                                          <p:attrName>style.visibility</p:attrName>
                                        </p:attrNameLst>
                                      </p:cBhvr>
                                      <p:to>
                                        <p:strVal val="visible"/>
                                      </p:to>
                                    </p:set>
                                    <p:anim calcmode="lin" valueType="num">
                                      <p:cBhvr>
                                        <p:cTn id="166" dur="500" fill="hold"/>
                                        <p:tgtEl>
                                          <p:spTgt spid="43"/>
                                        </p:tgtEl>
                                        <p:attrNameLst>
                                          <p:attrName>ppt_w</p:attrName>
                                        </p:attrNameLst>
                                      </p:cBhvr>
                                      <p:tavLst>
                                        <p:tav tm="0">
                                          <p:val>
                                            <p:fltVal val="0"/>
                                          </p:val>
                                        </p:tav>
                                        <p:tav tm="100000">
                                          <p:val>
                                            <p:strVal val="#ppt_w"/>
                                          </p:val>
                                        </p:tav>
                                      </p:tavLst>
                                    </p:anim>
                                    <p:anim calcmode="lin" valueType="num">
                                      <p:cBhvr>
                                        <p:cTn id="167" dur="500" fill="hold"/>
                                        <p:tgtEl>
                                          <p:spTgt spid="43"/>
                                        </p:tgtEl>
                                        <p:attrNameLst>
                                          <p:attrName>ppt_h</p:attrName>
                                        </p:attrNameLst>
                                      </p:cBhvr>
                                      <p:tavLst>
                                        <p:tav tm="0">
                                          <p:val>
                                            <p:fltVal val="0"/>
                                          </p:val>
                                        </p:tav>
                                        <p:tav tm="100000">
                                          <p:val>
                                            <p:strVal val="#ppt_h"/>
                                          </p:val>
                                        </p:tav>
                                      </p:tavLst>
                                    </p:anim>
                                  </p:childTnLst>
                                </p:cTn>
                              </p:par>
                              <p:par>
                                <p:cTn id="168" presetID="6" presetClass="emph" presetSubtype="0" autoRev="1" fill="hold" grpId="1" nodeType="withEffect">
                                  <p:stCondLst>
                                    <p:cond delay="1000"/>
                                  </p:stCondLst>
                                  <p:childTnLst>
                                    <p:animScale>
                                      <p:cBhvr>
                                        <p:cTn id="169" dur="100" fill="hold"/>
                                        <p:tgtEl>
                                          <p:spTgt spid="43"/>
                                        </p:tgtEl>
                                      </p:cBhvr>
                                      <p:by x="130000" y="130000"/>
                                    </p:animScale>
                                  </p:childTnLst>
                                </p:cTn>
                              </p:par>
                              <p:par>
                                <p:cTn id="170" presetID="23" presetClass="entr" presetSubtype="16" fill="hold" grpId="0" nodeType="withEffect">
                                  <p:stCondLst>
                                    <p:cond delay="750"/>
                                  </p:stCondLst>
                                  <p:childTnLst>
                                    <p:set>
                                      <p:cBhvr>
                                        <p:cTn id="171" dur="1" fill="hold">
                                          <p:stCondLst>
                                            <p:cond delay="0"/>
                                          </p:stCondLst>
                                        </p:cTn>
                                        <p:tgtEl>
                                          <p:spTgt spid="147"/>
                                        </p:tgtEl>
                                        <p:attrNameLst>
                                          <p:attrName>style.visibility</p:attrName>
                                        </p:attrNameLst>
                                      </p:cBhvr>
                                      <p:to>
                                        <p:strVal val="visible"/>
                                      </p:to>
                                    </p:set>
                                    <p:anim calcmode="lin" valueType="num">
                                      <p:cBhvr>
                                        <p:cTn id="172" dur="500" fill="hold"/>
                                        <p:tgtEl>
                                          <p:spTgt spid="147"/>
                                        </p:tgtEl>
                                        <p:attrNameLst>
                                          <p:attrName>ppt_w</p:attrName>
                                        </p:attrNameLst>
                                      </p:cBhvr>
                                      <p:tavLst>
                                        <p:tav tm="0">
                                          <p:val>
                                            <p:fltVal val="0"/>
                                          </p:val>
                                        </p:tav>
                                        <p:tav tm="100000">
                                          <p:val>
                                            <p:strVal val="#ppt_w"/>
                                          </p:val>
                                        </p:tav>
                                      </p:tavLst>
                                    </p:anim>
                                    <p:anim calcmode="lin" valueType="num">
                                      <p:cBhvr>
                                        <p:cTn id="173" dur="500" fill="hold"/>
                                        <p:tgtEl>
                                          <p:spTgt spid="147"/>
                                        </p:tgtEl>
                                        <p:attrNameLst>
                                          <p:attrName>ppt_h</p:attrName>
                                        </p:attrNameLst>
                                      </p:cBhvr>
                                      <p:tavLst>
                                        <p:tav tm="0">
                                          <p:val>
                                            <p:fltVal val="0"/>
                                          </p:val>
                                        </p:tav>
                                        <p:tav tm="100000">
                                          <p:val>
                                            <p:strVal val="#ppt_h"/>
                                          </p:val>
                                        </p:tav>
                                      </p:tavLst>
                                    </p:anim>
                                  </p:childTnLst>
                                </p:cTn>
                              </p:par>
                              <p:par>
                                <p:cTn id="174" presetID="6" presetClass="emph" presetSubtype="0" autoRev="1" fill="hold" grpId="1" nodeType="withEffect">
                                  <p:stCondLst>
                                    <p:cond delay="1250"/>
                                  </p:stCondLst>
                                  <p:childTnLst>
                                    <p:animScale>
                                      <p:cBhvr>
                                        <p:cTn id="175" dur="100" fill="hold"/>
                                        <p:tgtEl>
                                          <p:spTgt spid="14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87" grpId="0" uiExpand="1" build="p" animBg="1">
        <p:tmplLst>
          <p:tmpl>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87"/>
                        </p:tgtEl>
                        <p:attrNameLst>
                          <p:attrName>style.visibility</p:attrName>
                        </p:attrNameLst>
                      </p:cBhvr>
                      <p:to>
                        <p:strVal val="visible"/>
                      </p:to>
                    </p:set>
                    <p:animEffect transition="in" filter="wipe(up)">
                      <p:cBhvr>
                        <p:cTn dur="1000"/>
                        <p:tgtEl>
                          <p:spTgt spid="87"/>
                        </p:tgtEl>
                      </p:cBhvr>
                    </p:animEffect>
                  </p:childTnLst>
                </p:cTn>
              </p:par>
            </p:tnLst>
          </p:tmpl>
        </p:tmplLst>
      </p:bldP>
      <p:bldP spid="43" grpId="0" animBg="1"/>
      <p:bldP spid="43" grpId="1" animBg="1"/>
      <p:bldP spid="45" grpId="0" animBg="1"/>
      <p:bldP spid="45" grpId="1" animBg="1"/>
      <p:bldP spid="147" grpId="0" animBg="1"/>
      <p:bldP spid="147" grpId="1" animBg="1"/>
      <p:bldP spid="185" grpId="0" animBg="1"/>
      <p:bldP spid="185" grpId="1" animBg="1"/>
      <p:bldP spid="190" grpId="0" animBg="1"/>
      <p:bldP spid="86" grpId="0" uiExpand="1" build="p" animBg="1">
        <p:tmplLst>
          <p:tmpl>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up)">
                      <p:cBhvr>
                        <p:cTn dur="1000"/>
                        <p:tgtEl>
                          <p:spTgt spid="86"/>
                        </p:tgtEl>
                      </p:cBhvr>
                    </p:animEffect>
                  </p:childTnLst>
                </p:cTn>
              </p:par>
            </p:tnLst>
          </p:tmpl>
        </p:tmplLst>
      </p:bldP>
      <p:bldP spid="88" grpId="0" uiExpand="1" build="p" animBg="1">
        <p:tmplLst>
          <p:tmpl>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88"/>
                        </p:tgtEl>
                        <p:attrNameLst>
                          <p:attrName>style.visibility</p:attrName>
                        </p:attrNameLst>
                      </p:cBhvr>
                      <p:to>
                        <p:strVal val="visible"/>
                      </p:to>
                    </p:set>
                    <p:animEffect transition="in" filter="wipe(down)">
                      <p:cBhvr>
                        <p:cTn dur="1000"/>
                        <p:tgtEl>
                          <p:spTgt spid="88"/>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tro Safe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8D7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6" name="Vrije vorm: vorm 5">
            <a:extLst>
              <a:ext uri="{FF2B5EF4-FFF2-40B4-BE49-F238E27FC236}">
                <a16:creationId xmlns:a16="http://schemas.microsoft.com/office/drawing/2014/main" id="{AE0434C8-2448-7E69-74EF-3C0916E3AC85}"/>
              </a:ext>
            </a:extLst>
          </p:cNvPr>
          <p:cNvSpPr/>
          <p:nvPr/>
        </p:nvSpPr>
        <p:spPr>
          <a:xfrm>
            <a:off x="0" y="1823361"/>
            <a:ext cx="1508078" cy="76254"/>
          </a:xfrm>
          <a:custGeom>
            <a:avLst/>
            <a:gdLst>
              <a:gd name="connsiteX0" fmla="*/ 0 w 3050191"/>
              <a:gd name="connsiteY0" fmla="*/ 0 h 76254"/>
              <a:gd name="connsiteX1" fmla="*/ 3050192 w 3050191"/>
              <a:gd name="connsiteY1" fmla="*/ 0 h 76254"/>
              <a:gd name="connsiteX2" fmla="*/ 3050192 w 3050191"/>
              <a:gd name="connsiteY2" fmla="*/ 76255 h 76254"/>
              <a:gd name="connsiteX3" fmla="*/ 0 w 3050191"/>
              <a:gd name="connsiteY3" fmla="*/ 76255 h 76254"/>
            </a:gdLst>
            <a:ahLst/>
            <a:cxnLst>
              <a:cxn ang="0">
                <a:pos x="connsiteX0" y="connsiteY0"/>
              </a:cxn>
              <a:cxn ang="0">
                <a:pos x="connsiteX1" y="connsiteY1"/>
              </a:cxn>
              <a:cxn ang="0">
                <a:pos x="connsiteX2" y="connsiteY2"/>
              </a:cxn>
              <a:cxn ang="0">
                <a:pos x="connsiteX3" y="connsiteY3"/>
              </a:cxn>
            </a:cxnLst>
            <a:rect l="l" t="t" r="r" b="b"/>
            <a:pathLst>
              <a:path w="3050191" h="76254">
                <a:moveTo>
                  <a:pt x="0" y="0"/>
                </a:moveTo>
                <a:lnTo>
                  <a:pt x="3050192" y="0"/>
                </a:lnTo>
                <a:lnTo>
                  <a:pt x="3050192" y="76255"/>
                </a:lnTo>
                <a:lnTo>
                  <a:pt x="0" y="76255"/>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a:p>
        </p:txBody>
      </p:sp>
      <p:sp>
        <p:nvSpPr>
          <p:cNvPr id="129" name="Vrije vorm: vorm 128">
            <a:extLst>
              <a:ext uri="{FF2B5EF4-FFF2-40B4-BE49-F238E27FC236}">
                <a16:creationId xmlns:a16="http://schemas.microsoft.com/office/drawing/2014/main" id="{8EC822B2-4364-D1FB-6149-3CD26B561A03}"/>
              </a:ext>
            </a:extLst>
          </p:cNvPr>
          <p:cNvSpPr/>
          <p:nvPr/>
        </p:nvSpPr>
        <p:spPr>
          <a:xfrm>
            <a:off x="0" y="4094230"/>
            <a:ext cx="745531" cy="76255"/>
          </a:xfrm>
          <a:custGeom>
            <a:avLst/>
            <a:gdLst>
              <a:gd name="connsiteX0" fmla="*/ 0 w 745531"/>
              <a:gd name="connsiteY0" fmla="*/ 0 h 76255"/>
              <a:gd name="connsiteX1" fmla="*/ 745531 w 745531"/>
              <a:gd name="connsiteY1" fmla="*/ 0 h 76255"/>
              <a:gd name="connsiteX2" fmla="*/ 745531 w 745531"/>
              <a:gd name="connsiteY2" fmla="*/ 76255 h 76255"/>
              <a:gd name="connsiteX3" fmla="*/ 0 w 745531"/>
              <a:gd name="connsiteY3" fmla="*/ 76255 h 76255"/>
            </a:gdLst>
            <a:ahLst/>
            <a:cxnLst>
              <a:cxn ang="0">
                <a:pos x="connsiteX0" y="connsiteY0"/>
              </a:cxn>
              <a:cxn ang="0">
                <a:pos x="connsiteX1" y="connsiteY1"/>
              </a:cxn>
              <a:cxn ang="0">
                <a:pos x="connsiteX2" y="connsiteY2"/>
              </a:cxn>
              <a:cxn ang="0">
                <a:pos x="connsiteX3" y="connsiteY3"/>
              </a:cxn>
            </a:cxnLst>
            <a:rect l="l" t="t" r="r" b="b"/>
            <a:pathLst>
              <a:path w="745531" h="76255">
                <a:moveTo>
                  <a:pt x="0" y="0"/>
                </a:moveTo>
                <a:lnTo>
                  <a:pt x="745531" y="0"/>
                </a:lnTo>
                <a:lnTo>
                  <a:pt x="745531" y="76255"/>
                </a:lnTo>
                <a:lnTo>
                  <a:pt x="0" y="76255"/>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a:p>
        </p:txBody>
      </p:sp>
      <p:sp>
        <p:nvSpPr>
          <p:cNvPr id="8" name="Vrije vorm: vorm 7">
            <a:extLst>
              <a:ext uri="{FF2B5EF4-FFF2-40B4-BE49-F238E27FC236}">
                <a16:creationId xmlns:a16="http://schemas.microsoft.com/office/drawing/2014/main" id="{79DD668C-A24B-A35D-3241-5A8D2F134F95}"/>
              </a:ext>
            </a:extLst>
          </p:cNvPr>
          <p:cNvSpPr/>
          <p:nvPr/>
        </p:nvSpPr>
        <p:spPr>
          <a:xfrm>
            <a:off x="732912" y="297365"/>
            <a:ext cx="2341458" cy="2341566"/>
          </a:xfrm>
          <a:custGeom>
            <a:avLst/>
            <a:gdLst>
              <a:gd name="connsiteX0" fmla="*/ 53814 w 2341458"/>
              <a:gd name="connsiteY0" fmla="*/ 2341567 h 2341566"/>
              <a:gd name="connsiteX1" fmla="*/ 0 w 2341458"/>
              <a:gd name="connsiteY1" fmla="*/ 2287644 h 2341566"/>
              <a:gd name="connsiteX2" fmla="*/ 2287644 w 2341458"/>
              <a:gd name="connsiteY2" fmla="*/ 0 h 2341566"/>
              <a:gd name="connsiteX3" fmla="*/ 2341458 w 2341458"/>
              <a:gd name="connsiteY3" fmla="*/ 53923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53814" y="2341567"/>
                </a:moveTo>
                <a:lnTo>
                  <a:pt x="0" y="2287644"/>
                </a:lnTo>
                <a:lnTo>
                  <a:pt x="2287644" y="0"/>
                </a:lnTo>
                <a:lnTo>
                  <a:pt x="2341458" y="53923"/>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a:p>
        </p:txBody>
      </p:sp>
      <p:sp>
        <p:nvSpPr>
          <p:cNvPr id="130" name="Vrije vorm: vorm 129">
            <a:extLst>
              <a:ext uri="{FF2B5EF4-FFF2-40B4-BE49-F238E27FC236}">
                <a16:creationId xmlns:a16="http://schemas.microsoft.com/office/drawing/2014/main" id="{77B535B1-BF6D-E247-0A1F-F378E90D4ED3}"/>
              </a:ext>
            </a:extLst>
          </p:cNvPr>
          <p:cNvSpPr/>
          <p:nvPr/>
        </p:nvSpPr>
        <p:spPr>
          <a:xfrm>
            <a:off x="-1" y="4105342"/>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en-GB"/>
          </a:p>
        </p:txBody>
      </p:sp>
      <p:sp>
        <p:nvSpPr>
          <p:cNvPr id="13" name="Vrije vorm: vorm 12">
            <a:extLst>
              <a:ext uri="{FF2B5EF4-FFF2-40B4-BE49-F238E27FC236}">
                <a16:creationId xmlns:a16="http://schemas.microsoft.com/office/drawing/2014/main" id="{79191DC5-3F3B-854F-47F4-1AD15BAEC707}"/>
              </a:ext>
            </a:extLst>
          </p:cNvPr>
          <p:cNvSpPr/>
          <p:nvPr/>
        </p:nvSpPr>
        <p:spPr>
          <a:xfrm>
            <a:off x="718623" y="4105341"/>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9BFA9729-F601-337B-2A6A-F2DEEE3A9753}"/>
              </a:ext>
            </a:extLst>
          </p:cNvPr>
          <p:cNvSpPr/>
          <p:nvPr/>
        </p:nvSpPr>
        <p:spPr>
          <a:xfrm>
            <a:off x="703383" y="2580245"/>
            <a:ext cx="3104005" cy="3104114"/>
          </a:xfrm>
          <a:custGeom>
            <a:avLst/>
            <a:gdLst>
              <a:gd name="connsiteX0" fmla="*/ 3050192 w 3104005"/>
              <a:gd name="connsiteY0" fmla="*/ 3104115 h 3104114"/>
              <a:gd name="connsiteX1" fmla="*/ 0 w 3104005"/>
              <a:gd name="connsiteY1" fmla="*/ 53923 h 3104114"/>
              <a:gd name="connsiteX2" fmla="*/ 53814 w 3104005"/>
              <a:gd name="connsiteY2" fmla="*/ 0 h 3104114"/>
              <a:gd name="connsiteX3" fmla="*/ 3104006 w 3104005"/>
              <a:gd name="connsiteY3" fmla="*/ 3050192 h 3104114"/>
            </a:gdLst>
            <a:ahLst/>
            <a:cxnLst>
              <a:cxn ang="0">
                <a:pos x="connsiteX0" y="connsiteY0"/>
              </a:cxn>
              <a:cxn ang="0">
                <a:pos x="connsiteX1" y="connsiteY1"/>
              </a:cxn>
              <a:cxn ang="0">
                <a:pos x="connsiteX2" y="connsiteY2"/>
              </a:cxn>
              <a:cxn ang="0">
                <a:pos x="connsiteX3" y="connsiteY3"/>
              </a:cxn>
            </a:cxnLst>
            <a:rect l="l" t="t" r="r" b="b"/>
            <a:pathLst>
              <a:path w="3104005" h="3104114">
                <a:moveTo>
                  <a:pt x="3050192" y="3104115"/>
                </a:moveTo>
                <a:lnTo>
                  <a:pt x="0" y="53923"/>
                </a:lnTo>
                <a:lnTo>
                  <a:pt x="53814" y="0"/>
                </a:lnTo>
                <a:lnTo>
                  <a:pt x="3104006" y="3050192"/>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en-GB"/>
          </a:p>
        </p:txBody>
      </p:sp>
      <p:sp>
        <p:nvSpPr>
          <p:cNvPr id="128" name="Vrije vorm: vorm 127">
            <a:extLst>
              <a:ext uri="{FF2B5EF4-FFF2-40B4-BE49-F238E27FC236}">
                <a16:creationId xmlns:a16="http://schemas.microsoft.com/office/drawing/2014/main" id="{C2D24CC4-AE89-ACAD-0126-69BF02DAAAA5}"/>
              </a:ext>
            </a:extLst>
          </p:cNvPr>
          <p:cNvSpPr/>
          <p:nvPr userDrawn="1"/>
        </p:nvSpPr>
        <p:spPr>
          <a:xfrm>
            <a:off x="0" y="3321973"/>
            <a:ext cx="783332" cy="837293"/>
          </a:xfrm>
          <a:custGeom>
            <a:avLst/>
            <a:gdLst>
              <a:gd name="connsiteX0" fmla="*/ 0 w 783332"/>
              <a:gd name="connsiteY0" fmla="*/ 0 h 837293"/>
              <a:gd name="connsiteX1" fmla="*/ 783332 w 783332"/>
              <a:gd name="connsiteY1" fmla="*/ 783369 h 837293"/>
              <a:gd name="connsiteX2" fmla="*/ 729518 w 783332"/>
              <a:gd name="connsiteY2" fmla="*/ 837293 h 837293"/>
              <a:gd name="connsiteX3" fmla="*/ 0 w 783332"/>
              <a:gd name="connsiteY3" fmla="*/ 107810 h 837293"/>
            </a:gdLst>
            <a:ahLst/>
            <a:cxnLst>
              <a:cxn ang="0">
                <a:pos x="connsiteX0" y="connsiteY0"/>
              </a:cxn>
              <a:cxn ang="0">
                <a:pos x="connsiteX1" y="connsiteY1"/>
              </a:cxn>
              <a:cxn ang="0">
                <a:pos x="connsiteX2" y="connsiteY2"/>
              </a:cxn>
              <a:cxn ang="0">
                <a:pos x="connsiteX3" y="connsiteY3"/>
              </a:cxn>
            </a:cxnLst>
            <a:rect l="l" t="t" r="r" b="b"/>
            <a:pathLst>
              <a:path w="783332" h="837293">
                <a:moveTo>
                  <a:pt x="0" y="0"/>
                </a:moveTo>
                <a:lnTo>
                  <a:pt x="783332" y="783369"/>
                </a:lnTo>
                <a:lnTo>
                  <a:pt x="729518" y="837293"/>
                </a:lnTo>
                <a:lnTo>
                  <a:pt x="0" y="107810"/>
                </a:lnTo>
                <a:close/>
              </a:path>
            </a:pathLst>
          </a:custGeom>
          <a:gradFill>
            <a:gsLst>
              <a:gs pos="0">
                <a:srgbClr val="F1EEFA"/>
              </a:gs>
              <a:gs pos="50000">
                <a:srgbClr val="F1EEFA">
                  <a:alpha val="49804"/>
                </a:srgbClr>
              </a:gs>
              <a:gs pos="100000">
                <a:srgbClr val="F1EEFA">
                  <a:alpha val="0"/>
                </a:srgbClr>
              </a:gs>
            </a:gsLst>
            <a:lin ang="2700000" scaled="1"/>
          </a:gradFill>
          <a:ln w="10881" cap="flat">
            <a:noFill/>
            <a:prstDash val="solid"/>
            <a:miter/>
          </a:ln>
        </p:spPr>
        <p:txBody>
          <a:bodyPr wrap="square" rtlCol="0" anchor="ctr">
            <a:noAutofit/>
          </a:bodyPr>
          <a:lstStyle/>
          <a:p>
            <a:endParaRPr lang="en-GB"/>
          </a:p>
        </p:txBody>
      </p:sp>
      <p:sp>
        <p:nvSpPr>
          <p:cNvPr id="19" name="Vrije vorm: vorm 18">
            <a:extLst>
              <a:ext uri="{FF2B5EF4-FFF2-40B4-BE49-F238E27FC236}">
                <a16:creationId xmlns:a16="http://schemas.microsoft.com/office/drawing/2014/main" id="{8196DABD-960E-A993-D9AA-6518B8DD192C}"/>
              </a:ext>
            </a:extLst>
          </p:cNvPr>
          <p:cNvSpPr/>
          <p:nvPr/>
        </p:nvSpPr>
        <p:spPr>
          <a:xfrm>
            <a:off x="1481171" y="1817697"/>
            <a:ext cx="1578910" cy="1579018"/>
          </a:xfrm>
          <a:custGeom>
            <a:avLst/>
            <a:gdLst>
              <a:gd name="connsiteX0" fmla="*/ 1525096 w 1578910"/>
              <a:gd name="connsiteY0" fmla="*/ 1579019 h 1579018"/>
              <a:gd name="connsiteX1" fmla="*/ 0 w 1578910"/>
              <a:gd name="connsiteY1" fmla="*/ 53923 h 1579018"/>
              <a:gd name="connsiteX2" fmla="*/ 53814 w 1578910"/>
              <a:gd name="connsiteY2" fmla="*/ 0 h 1579018"/>
              <a:gd name="connsiteX3" fmla="*/ 1578910 w 1578910"/>
              <a:gd name="connsiteY3" fmla="*/ 1525096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1525096" y="1579019"/>
                </a:moveTo>
                <a:lnTo>
                  <a:pt x="0" y="53923"/>
                </a:lnTo>
                <a:lnTo>
                  <a:pt x="53814" y="0"/>
                </a:lnTo>
                <a:lnTo>
                  <a:pt x="1578910" y="1525096"/>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rtlCol="0" anchor="ctr"/>
          <a:lstStyle/>
          <a:p>
            <a:endParaRPr lang="en-GB"/>
          </a:p>
        </p:txBody>
      </p:sp>
      <p:sp>
        <p:nvSpPr>
          <p:cNvPr id="20" name="Vrije vorm: vorm 19">
            <a:extLst>
              <a:ext uri="{FF2B5EF4-FFF2-40B4-BE49-F238E27FC236}">
                <a16:creationId xmlns:a16="http://schemas.microsoft.com/office/drawing/2014/main" id="{8895D56B-C384-1A50-BEBF-9103DE5E4669}"/>
              </a:ext>
            </a:extLst>
          </p:cNvPr>
          <p:cNvSpPr/>
          <p:nvPr/>
        </p:nvSpPr>
        <p:spPr>
          <a:xfrm>
            <a:off x="1481171" y="3342793"/>
            <a:ext cx="1578910" cy="1579018"/>
          </a:xfrm>
          <a:custGeom>
            <a:avLst/>
            <a:gdLst>
              <a:gd name="connsiteX0" fmla="*/ 53814 w 1578910"/>
              <a:gd name="connsiteY0" fmla="*/ 1579019 h 1579018"/>
              <a:gd name="connsiteX1" fmla="*/ 0 w 1578910"/>
              <a:gd name="connsiteY1" fmla="*/ 1525096 h 1579018"/>
              <a:gd name="connsiteX2" fmla="*/ 1525096 w 1578910"/>
              <a:gd name="connsiteY2" fmla="*/ 0 h 1579018"/>
              <a:gd name="connsiteX3" fmla="*/ 1578910 w 1578910"/>
              <a:gd name="connsiteY3" fmla="*/ 53923 h 1579018"/>
            </a:gdLst>
            <a:ahLst/>
            <a:cxnLst>
              <a:cxn ang="0">
                <a:pos x="connsiteX0" y="connsiteY0"/>
              </a:cxn>
              <a:cxn ang="0">
                <a:pos x="connsiteX1" y="connsiteY1"/>
              </a:cxn>
              <a:cxn ang="0">
                <a:pos x="connsiteX2" y="connsiteY2"/>
              </a:cxn>
              <a:cxn ang="0">
                <a:pos x="connsiteX3" y="connsiteY3"/>
              </a:cxn>
            </a:cxnLst>
            <a:rect l="l" t="t" r="r" b="b"/>
            <a:pathLst>
              <a:path w="1578910" h="1579018">
                <a:moveTo>
                  <a:pt x="53814" y="1579019"/>
                </a:moveTo>
                <a:lnTo>
                  <a:pt x="0" y="1525096"/>
                </a:lnTo>
                <a:lnTo>
                  <a:pt x="1525096" y="0"/>
                </a:lnTo>
                <a:lnTo>
                  <a:pt x="1578910" y="53923"/>
                </a:lnTo>
                <a:close/>
              </a:path>
            </a:pathLst>
          </a:custGeom>
          <a:gradFill>
            <a:gsLst>
              <a:gs pos="0">
                <a:srgbClr val="F1EEFA"/>
              </a:gs>
              <a:gs pos="50000">
                <a:srgbClr val="F1EEFA">
                  <a:alpha val="49804"/>
                </a:srgbClr>
              </a:gs>
              <a:gs pos="100000">
                <a:srgbClr val="F1EEFA">
                  <a:alpha val="0"/>
                </a:srgbClr>
              </a:gs>
            </a:gsLst>
            <a:lin ang="8100000" scaled="1"/>
          </a:gradFill>
          <a:ln w="10881" cap="flat">
            <a:noFill/>
            <a:prstDash val="solid"/>
            <a:miter/>
          </a:ln>
        </p:spPr>
        <p:txBody>
          <a:bodyPr rtlCol="0" anchor="ctr"/>
          <a:lstStyle/>
          <a:p>
            <a:endParaRPr lang="en-GB"/>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nvGrpSpPr>
          <p:cNvPr id="155" name="Groep 154">
            <a:extLst>
              <a:ext uri="{FF2B5EF4-FFF2-40B4-BE49-F238E27FC236}">
                <a16:creationId xmlns:a16="http://schemas.microsoft.com/office/drawing/2014/main" id="{0221F5E5-E3DD-E6D5-76D9-9912C5026246}"/>
              </a:ext>
            </a:extLst>
          </p:cNvPr>
          <p:cNvGrpSpPr>
            <a:grpSpLocks/>
          </p:cNvGrpSpPr>
          <p:nvPr userDrawn="1"/>
        </p:nvGrpSpPr>
        <p:grpSpPr>
          <a:xfrm>
            <a:off x="2955752" y="268654"/>
            <a:ext cx="151965" cy="151965"/>
            <a:chOff x="2955752" y="268654"/>
            <a:chExt cx="151965" cy="151965"/>
          </a:xfrm>
        </p:grpSpPr>
        <p:sp>
          <p:nvSpPr>
            <p:cNvPr id="44" name="Vrije vorm: vorm 43">
              <a:extLst>
                <a:ext uri="{FF2B5EF4-FFF2-40B4-BE49-F238E27FC236}">
                  <a16:creationId xmlns:a16="http://schemas.microsoft.com/office/drawing/2014/main" id="{A618F5AB-7911-F8D7-1D03-1E3F48595249}"/>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8D70CC"/>
            </a:solidFill>
            <a:ln w="11945" cap="flat">
              <a:noFill/>
              <a:prstDash val="solid"/>
              <a:miter/>
            </a:ln>
          </p:spPr>
          <p:txBody>
            <a:bodyPr rtlCol="0" anchor="ctr"/>
            <a:lstStyle/>
            <a:p>
              <a:endParaRPr lang="en-GB"/>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pPr lvl="0"/>
            <a:endParaRPr lang="en-GB"/>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8"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a:p>
        </p:txBody>
      </p:sp>
    </p:spTree>
    <p:extLst>
      <p:ext uri="{BB962C8B-B14F-4D97-AF65-F5344CB8AC3E}">
        <p14:creationId xmlns:p14="http://schemas.microsoft.com/office/powerpoint/2010/main" val="39515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155"/>
                                        </p:tgtEl>
                                      </p:cBhvr>
                                      <p:by x="130000" y="130000"/>
                                    </p:animScale>
                                  </p:childTnLst>
                                </p:cTn>
                              </p:par>
                              <p:par>
                                <p:cTn id="11" presetID="23" presetClass="entr" presetSubtype="16" fill="hold" nodeType="withEffect">
                                  <p:stCondLst>
                                    <p:cond delay="1000"/>
                                  </p:stCondLst>
                                  <p:childTnLst>
                                    <p:set>
                                      <p:cBhvr>
                                        <p:cTn id="12" dur="1" fill="hold">
                                          <p:stCondLst>
                                            <p:cond delay="0"/>
                                          </p:stCondLst>
                                        </p:cTn>
                                        <p:tgtEl>
                                          <p:spTgt spid="157"/>
                                        </p:tgtEl>
                                        <p:attrNameLst>
                                          <p:attrName>style.visibility</p:attrName>
                                        </p:attrNameLst>
                                      </p:cBhvr>
                                      <p:to>
                                        <p:strVal val="visible"/>
                                      </p:to>
                                    </p:set>
                                    <p:anim calcmode="lin" valueType="num">
                                      <p:cBhvr>
                                        <p:cTn id="13" dur="500" fill="hold"/>
                                        <p:tgtEl>
                                          <p:spTgt spid="157"/>
                                        </p:tgtEl>
                                        <p:attrNameLst>
                                          <p:attrName>ppt_w</p:attrName>
                                        </p:attrNameLst>
                                      </p:cBhvr>
                                      <p:tavLst>
                                        <p:tav tm="0">
                                          <p:val>
                                            <p:fltVal val="0"/>
                                          </p:val>
                                        </p:tav>
                                        <p:tav tm="100000">
                                          <p:val>
                                            <p:strVal val="#ppt_w"/>
                                          </p:val>
                                        </p:tav>
                                      </p:tavLst>
                                    </p:anim>
                                    <p:anim calcmode="lin" valueType="num">
                                      <p:cBhvr>
                                        <p:cTn id="14" dur="500" fill="hold"/>
                                        <p:tgtEl>
                                          <p:spTgt spid="15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100" fill="hold"/>
                                        <p:tgtEl>
                                          <p:spTgt spid="157"/>
                                        </p:tgtEl>
                                      </p:cBhvr>
                                      <p:by x="130000" y="130000"/>
                                    </p:animScale>
                                  </p:childTnLst>
                                </p:cTn>
                              </p:par>
                              <p:par>
                                <p:cTn id="17" presetID="23" presetClass="entr" presetSubtype="16" fill="hold" nodeType="withEffect">
                                  <p:stCondLst>
                                    <p:cond delay="0"/>
                                  </p:stCondLst>
                                  <p:childTnLst>
                                    <p:set>
                                      <p:cBhvr>
                                        <p:cTn id="18" dur="1" fill="hold">
                                          <p:stCondLst>
                                            <p:cond delay="0"/>
                                          </p:stCondLst>
                                        </p:cTn>
                                        <p:tgtEl>
                                          <p:spTgt spid="176"/>
                                        </p:tgtEl>
                                        <p:attrNameLst>
                                          <p:attrName>style.visibility</p:attrName>
                                        </p:attrNameLst>
                                      </p:cBhvr>
                                      <p:to>
                                        <p:strVal val="visible"/>
                                      </p:to>
                                    </p:set>
                                    <p:anim calcmode="lin" valueType="num">
                                      <p:cBhvr>
                                        <p:cTn id="19" dur="500" fill="hold"/>
                                        <p:tgtEl>
                                          <p:spTgt spid="176"/>
                                        </p:tgtEl>
                                        <p:attrNameLst>
                                          <p:attrName>ppt_w</p:attrName>
                                        </p:attrNameLst>
                                      </p:cBhvr>
                                      <p:tavLst>
                                        <p:tav tm="0">
                                          <p:val>
                                            <p:fltVal val="0"/>
                                          </p:val>
                                        </p:tav>
                                        <p:tav tm="100000">
                                          <p:val>
                                            <p:strVal val="#ppt_w"/>
                                          </p:val>
                                        </p:tav>
                                      </p:tavLst>
                                    </p:anim>
                                    <p:anim calcmode="lin" valueType="num">
                                      <p:cBhvr>
                                        <p:cTn id="20" dur="500" fill="hold"/>
                                        <p:tgtEl>
                                          <p:spTgt spid="176"/>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500"/>
                                  </p:stCondLst>
                                  <p:childTnLst>
                                    <p:animScale>
                                      <p:cBhvr>
                                        <p:cTn id="22" dur="100" fill="hold"/>
                                        <p:tgtEl>
                                          <p:spTgt spid="176"/>
                                        </p:tgtEl>
                                      </p:cBhvr>
                                      <p:by x="130000" y="130000"/>
                                    </p:animScale>
                                  </p:childTnLst>
                                </p:cTn>
                              </p:par>
                              <p:par>
                                <p:cTn id="23" presetID="23" presetClass="entr" presetSubtype="16" fill="hold" nodeType="withEffect">
                                  <p:stCondLst>
                                    <p:cond delay="75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ppt_w</p:attrName>
                                        </p:attrNameLst>
                                      </p:cBhvr>
                                      <p:tavLst>
                                        <p:tav tm="0">
                                          <p:val>
                                            <p:fltVal val="0"/>
                                          </p:val>
                                        </p:tav>
                                        <p:tav tm="100000">
                                          <p:val>
                                            <p:strVal val="#ppt_w"/>
                                          </p:val>
                                        </p:tav>
                                      </p:tavLst>
                                    </p:anim>
                                    <p:anim calcmode="lin" valueType="num">
                                      <p:cBhvr>
                                        <p:cTn id="26" dur="500" fill="hold"/>
                                        <p:tgtEl>
                                          <p:spTgt spid="173"/>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250"/>
                                  </p:stCondLst>
                                  <p:childTnLst>
                                    <p:animScale>
                                      <p:cBhvr>
                                        <p:cTn id="28" dur="100" fill="hold"/>
                                        <p:tgtEl>
                                          <p:spTgt spid="173"/>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64"/>
                                        </p:tgtEl>
                                        <p:attrNameLst>
                                          <p:attrName>style.visibility</p:attrName>
                                        </p:attrNameLst>
                                      </p:cBhvr>
                                      <p:to>
                                        <p:strVal val="visible"/>
                                      </p:to>
                                    </p:set>
                                    <p:anim calcmode="lin" valueType="num">
                                      <p:cBhvr>
                                        <p:cTn id="31" dur="500" fill="hold"/>
                                        <p:tgtEl>
                                          <p:spTgt spid="164"/>
                                        </p:tgtEl>
                                        <p:attrNameLst>
                                          <p:attrName>ppt_w</p:attrName>
                                        </p:attrNameLst>
                                      </p:cBhvr>
                                      <p:tavLst>
                                        <p:tav tm="0">
                                          <p:val>
                                            <p:fltVal val="0"/>
                                          </p:val>
                                        </p:tav>
                                        <p:tav tm="100000">
                                          <p:val>
                                            <p:strVal val="#ppt_w"/>
                                          </p:val>
                                        </p:tav>
                                      </p:tavLst>
                                    </p:anim>
                                    <p:anim calcmode="lin" valueType="num">
                                      <p:cBhvr>
                                        <p:cTn id="32" dur="500" fill="hold"/>
                                        <p:tgtEl>
                                          <p:spTgt spid="164"/>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64"/>
                                        </p:tgtEl>
                                      </p:cBhvr>
                                      <p:by x="130000" y="130000"/>
                                    </p:animScale>
                                  </p:childTnLst>
                                </p:cTn>
                              </p:par>
                              <p:par>
                                <p:cTn id="35" presetID="23" presetClass="entr" presetSubtype="16" fill="hold" nodeType="withEffect">
                                  <p:stCondLst>
                                    <p:cond delay="500"/>
                                  </p:stCondLst>
                                  <p:childTnLst>
                                    <p:set>
                                      <p:cBhvr>
                                        <p:cTn id="36" dur="1" fill="hold">
                                          <p:stCondLst>
                                            <p:cond delay="0"/>
                                          </p:stCondLst>
                                        </p:cTn>
                                        <p:tgtEl>
                                          <p:spTgt spid="160"/>
                                        </p:tgtEl>
                                        <p:attrNameLst>
                                          <p:attrName>style.visibility</p:attrName>
                                        </p:attrNameLst>
                                      </p:cBhvr>
                                      <p:to>
                                        <p:strVal val="visible"/>
                                      </p:to>
                                    </p:set>
                                    <p:anim calcmode="lin" valueType="num">
                                      <p:cBhvr>
                                        <p:cTn id="37" dur="500" fill="hold"/>
                                        <p:tgtEl>
                                          <p:spTgt spid="160"/>
                                        </p:tgtEl>
                                        <p:attrNameLst>
                                          <p:attrName>ppt_w</p:attrName>
                                        </p:attrNameLst>
                                      </p:cBhvr>
                                      <p:tavLst>
                                        <p:tav tm="0">
                                          <p:val>
                                            <p:fltVal val="0"/>
                                          </p:val>
                                        </p:tav>
                                        <p:tav tm="100000">
                                          <p:val>
                                            <p:strVal val="#ppt_w"/>
                                          </p:val>
                                        </p:tav>
                                      </p:tavLst>
                                    </p:anim>
                                    <p:anim calcmode="lin" valueType="num">
                                      <p:cBhvr>
                                        <p:cTn id="38" dur="500" fill="hold"/>
                                        <p:tgtEl>
                                          <p:spTgt spid="160"/>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000"/>
                                  </p:stCondLst>
                                  <p:childTnLst>
                                    <p:animScale>
                                      <p:cBhvr>
                                        <p:cTn id="40" dur="100" fill="hold"/>
                                        <p:tgtEl>
                                          <p:spTgt spid="160"/>
                                        </p:tgtEl>
                                      </p:cBhvr>
                                      <p:by x="130000" y="130000"/>
                                    </p:animScale>
                                  </p:childTnLst>
                                </p:cTn>
                              </p:par>
                              <p:par>
                                <p:cTn id="41" presetID="23" presetClass="entr" presetSubtype="16" fill="hold" nodeType="withEffect">
                                  <p:stCondLst>
                                    <p:cond delay="1000"/>
                                  </p:stCondLst>
                                  <p:childTnLst>
                                    <p:set>
                                      <p:cBhvr>
                                        <p:cTn id="42" dur="1" fill="hold">
                                          <p:stCondLst>
                                            <p:cond delay="0"/>
                                          </p:stCondLst>
                                        </p:cTn>
                                        <p:tgtEl>
                                          <p:spTgt spid="165"/>
                                        </p:tgtEl>
                                        <p:attrNameLst>
                                          <p:attrName>style.visibility</p:attrName>
                                        </p:attrNameLst>
                                      </p:cBhvr>
                                      <p:to>
                                        <p:strVal val="visible"/>
                                      </p:to>
                                    </p:set>
                                    <p:anim calcmode="lin" valueType="num">
                                      <p:cBhvr>
                                        <p:cTn id="43" dur="500" fill="hold"/>
                                        <p:tgtEl>
                                          <p:spTgt spid="165"/>
                                        </p:tgtEl>
                                        <p:attrNameLst>
                                          <p:attrName>ppt_w</p:attrName>
                                        </p:attrNameLst>
                                      </p:cBhvr>
                                      <p:tavLst>
                                        <p:tav tm="0">
                                          <p:val>
                                            <p:fltVal val="0"/>
                                          </p:val>
                                        </p:tav>
                                        <p:tav tm="100000">
                                          <p:val>
                                            <p:strVal val="#ppt_w"/>
                                          </p:val>
                                        </p:tav>
                                      </p:tavLst>
                                    </p:anim>
                                    <p:anim calcmode="lin" valueType="num">
                                      <p:cBhvr>
                                        <p:cTn id="44" dur="500" fill="hold"/>
                                        <p:tgtEl>
                                          <p:spTgt spid="165"/>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500"/>
                                  </p:stCondLst>
                                  <p:childTnLst>
                                    <p:animScale>
                                      <p:cBhvr>
                                        <p:cTn id="46" dur="100" fill="hold"/>
                                        <p:tgtEl>
                                          <p:spTgt spid="165"/>
                                        </p:tgtEl>
                                      </p:cBhvr>
                                      <p:by x="130000" y="130000"/>
                                    </p:animScale>
                                  </p:childTnLst>
                                </p:cTn>
                              </p:par>
                              <p:par>
                                <p:cTn id="47" presetID="23" presetClass="entr" presetSubtype="16" fill="hold" nodeType="withEffect">
                                  <p:stCondLst>
                                    <p:cond delay="1250"/>
                                  </p:stCondLst>
                                  <p:childTnLst>
                                    <p:set>
                                      <p:cBhvr>
                                        <p:cTn id="48" dur="1" fill="hold">
                                          <p:stCondLst>
                                            <p:cond delay="0"/>
                                          </p:stCondLst>
                                        </p:cTn>
                                        <p:tgtEl>
                                          <p:spTgt spid="175"/>
                                        </p:tgtEl>
                                        <p:attrNameLst>
                                          <p:attrName>style.visibility</p:attrName>
                                        </p:attrNameLst>
                                      </p:cBhvr>
                                      <p:to>
                                        <p:strVal val="visible"/>
                                      </p:to>
                                    </p:set>
                                    <p:anim calcmode="lin" valueType="num">
                                      <p:cBhvr>
                                        <p:cTn id="49" dur="500" fill="hold"/>
                                        <p:tgtEl>
                                          <p:spTgt spid="175"/>
                                        </p:tgtEl>
                                        <p:attrNameLst>
                                          <p:attrName>ppt_w</p:attrName>
                                        </p:attrNameLst>
                                      </p:cBhvr>
                                      <p:tavLst>
                                        <p:tav tm="0">
                                          <p:val>
                                            <p:fltVal val="0"/>
                                          </p:val>
                                        </p:tav>
                                        <p:tav tm="100000">
                                          <p:val>
                                            <p:strVal val="#ppt_w"/>
                                          </p:val>
                                        </p:tav>
                                      </p:tavLst>
                                    </p:anim>
                                    <p:anim calcmode="lin" valueType="num">
                                      <p:cBhvr>
                                        <p:cTn id="50" dur="500" fill="hold"/>
                                        <p:tgtEl>
                                          <p:spTgt spid="175"/>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750"/>
                                  </p:stCondLst>
                                  <p:childTnLst>
                                    <p:animScale>
                                      <p:cBhvr>
                                        <p:cTn id="52" dur="100" fill="hold"/>
                                        <p:tgtEl>
                                          <p:spTgt spid="175"/>
                                        </p:tgtEl>
                                      </p:cBhvr>
                                      <p:by x="130000" y="130000"/>
                                    </p:animScale>
                                  </p:childTnLst>
                                </p:cTn>
                              </p:par>
                              <p:par>
                                <p:cTn id="53" presetID="23" presetClass="entr" presetSubtype="16" fill="hold" nodeType="withEffect">
                                  <p:stCondLst>
                                    <p:cond delay="1250"/>
                                  </p:stCondLst>
                                  <p:childTnLst>
                                    <p:set>
                                      <p:cBhvr>
                                        <p:cTn id="54" dur="1" fill="hold">
                                          <p:stCondLst>
                                            <p:cond delay="0"/>
                                          </p:stCondLst>
                                        </p:cTn>
                                        <p:tgtEl>
                                          <p:spTgt spid="162"/>
                                        </p:tgtEl>
                                        <p:attrNameLst>
                                          <p:attrName>style.visibility</p:attrName>
                                        </p:attrNameLst>
                                      </p:cBhvr>
                                      <p:to>
                                        <p:strVal val="visible"/>
                                      </p:to>
                                    </p:set>
                                    <p:anim calcmode="lin" valueType="num">
                                      <p:cBhvr>
                                        <p:cTn id="55" dur="500" fill="hold"/>
                                        <p:tgtEl>
                                          <p:spTgt spid="162"/>
                                        </p:tgtEl>
                                        <p:attrNameLst>
                                          <p:attrName>ppt_w</p:attrName>
                                        </p:attrNameLst>
                                      </p:cBhvr>
                                      <p:tavLst>
                                        <p:tav tm="0">
                                          <p:val>
                                            <p:fltVal val="0"/>
                                          </p:val>
                                        </p:tav>
                                        <p:tav tm="100000">
                                          <p:val>
                                            <p:strVal val="#ppt_w"/>
                                          </p:val>
                                        </p:tav>
                                      </p:tavLst>
                                    </p:anim>
                                    <p:anim calcmode="lin" valueType="num">
                                      <p:cBhvr>
                                        <p:cTn id="56" dur="500" fill="hold"/>
                                        <p:tgtEl>
                                          <p:spTgt spid="162"/>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750"/>
                                  </p:stCondLst>
                                  <p:childTnLst>
                                    <p:animScale>
                                      <p:cBhvr>
                                        <p:cTn id="58" dur="100" fill="hold"/>
                                        <p:tgtEl>
                                          <p:spTgt spid="162"/>
                                        </p:tgtEl>
                                      </p:cBhvr>
                                      <p:by x="130000" y="130000"/>
                                    </p:animScale>
                                  </p:childTnLst>
                                </p:cTn>
                              </p:par>
                              <p:par>
                                <p:cTn id="59" presetID="23" presetClass="entr" presetSubtype="16" fill="hold" nodeType="withEffect">
                                  <p:stCondLst>
                                    <p:cond delay="1500"/>
                                  </p:stCondLst>
                                  <p:childTnLst>
                                    <p:set>
                                      <p:cBhvr>
                                        <p:cTn id="60" dur="1" fill="hold">
                                          <p:stCondLst>
                                            <p:cond delay="0"/>
                                          </p:stCondLst>
                                        </p:cTn>
                                        <p:tgtEl>
                                          <p:spTgt spid="161"/>
                                        </p:tgtEl>
                                        <p:attrNameLst>
                                          <p:attrName>style.visibility</p:attrName>
                                        </p:attrNameLst>
                                      </p:cBhvr>
                                      <p:to>
                                        <p:strVal val="visible"/>
                                      </p:to>
                                    </p:set>
                                    <p:anim calcmode="lin" valueType="num">
                                      <p:cBhvr>
                                        <p:cTn id="61" dur="500" fill="hold"/>
                                        <p:tgtEl>
                                          <p:spTgt spid="161"/>
                                        </p:tgtEl>
                                        <p:attrNameLst>
                                          <p:attrName>ppt_w</p:attrName>
                                        </p:attrNameLst>
                                      </p:cBhvr>
                                      <p:tavLst>
                                        <p:tav tm="0">
                                          <p:val>
                                            <p:fltVal val="0"/>
                                          </p:val>
                                        </p:tav>
                                        <p:tav tm="100000">
                                          <p:val>
                                            <p:strVal val="#ppt_w"/>
                                          </p:val>
                                        </p:tav>
                                      </p:tavLst>
                                    </p:anim>
                                    <p:anim calcmode="lin" valueType="num">
                                      <p:cBhvr>
                                        <p:cTn id="62" dur="500" fill="hold"/>
                                        <p:tgtEl>
                                          <p:spTgt spid="1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2000"/>
                                  </p:stCondLst>
                                  <p:childTnLst>
                                    <p:animScale>
                                      <p:cBhvr>
                                        <p:cTn id="64" dur="100" fill="hold"/>
                                        <p:tgtEl>
                                          <p:spTgt spid="161"/>
                                        </p:tgtEl>
                                      </p:cBhvr>
                                      <p:by x="130000" y="130000"/>
                                    </p:animScale>
                                  </p:childTnLst>
                                </p:cTn>
                              </p:par>
                              <p:par>
                                <p:cTn id="65" presetID="23" presetClass="entr" presetSubtype="16" fill="hold" nodeType="withEffect">
                                  <p:stCondLst>
                                    <p:cond delay="1500"/>
                                  </p:stCondLst>
                                  <p:childTnLst>
                                    <p:set>
                                      <p:cBhvr>
                                        <p:cTn id="66" dur="1" fill="hold">
                                          <p:stCondLst>
                                            <p:cond delay="0"/>
                                          </p:stCondLst>
                                        </p:cTn>
                                        <p:tgtEl>
                                          <p:spTgt spid="169"/>
                                        </p:tgtEl>
                                        <p:attrNameLst>
                                          <p:attrName>style.visibility</p:attrName>
                                        </p:attrNameLst>
                                      </p:cBhvr>
                                      <p:to>
                                        <p:strVal val="visible"/>
                                      </p:to>
                                    </p:set>
                                    <p:anim calcmode="lin" valueType="num">
                                      <p:cBhvr>
                                        <p:cTn id="67" dur="500" fill="hold"/>
                                        <p:tgtEl>
                                          <p:spTgt spid="169"/>
                                        </p:tgtEl>
                                        <p:attrNameLst>
                                          <p:attrName>ppt_w</p:attrName>
                                        </p:attrNameLst>
                                      </p:cBhvr>
                                      <p:tavLst>
                                        <p:tav tm="0">
                                          <p:val>
                                            <p:fltVal val="0"/>
                                          </p:val>
                                        </p:tav>
                                        <p:tav tm="100000">
                                          <p:val>
                                            <p:strVal val="#ppt_w"/>
                                          </p:val>
                                        </p:tav>
                                      </p:tavLst>
                                    </p:anim>
                                    <p:anim calcmode="lin" valueType="num">
                                      <p:cBhvr>
                                        <p:cTn id="68" dur="500" fill="hold"/>
                                        <p:tgtEl>
                                          <p:spTgt spid="169"/>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000"/>
                                  </p:stCondLst>
                                  <p:childTnLst>
                                    <p:animScale>
                                      <p:cBhvr>
                                        <p:cTn id="70" dur="100" fill="hold"/>
                                        <p:tgtEl>
                                          <p:spTgt spid="169"/>
                                        </p:tgtEl>
                                      </p:cBhvr>
                                      <p:by x="130000" y="130000"/>
                                    </p:animScale>
                                  </p:childTnLst>
                                </p:cTn>
                              </p:par>
                              <p:par>
                                <p:cTn id="71" presetID="23" presetClass="entr" presetSubtype="16" fill="hold" nodeType="withEffect">
                                  <p:stCondLst>
                                    <p:cond delay="1750"/>
                                  </p:stCondLst>
                                  <p:childTnLst>
                                    <p:set>
                                      <p:cBhvr>
                                        <p:cTn id="72" dur="1" fill="hold">
                                          <p:stCondLst>
                                            <p:cond delay="0"/>
                                          </p:stCondLst>
                                        </p:cTn>
                                        <p:tgtEl>
                                          <p:spTgt spid="168"/>
                                        </p:tgtEl>
                                        <p:attrNameLst>
                                          <p:attrName>style.visibility</p:attrName>
                                        </p:attrNameLst>
                                      </p:cBhvr>
                                      <p:to>
                                        <p:strVal val="visible"/>
                                      </p:to>
                                    </p:set>
                                    <p:anim calcmode="lin" valueType="num">
                                      <p:cBhvr>
                                        <p:cTn id="73" dur="500" fill="hold"/>
                                        <p:tgtEl>
                                          <p:spTgt spid="168"/>
                                        </p:tgtEl>
                                        <p:attrNameLst>
                                          <p:attrName>ppt_w</p:attrName>
                                        </p:attrNameLst>
                                      </p:cBhvr>
                                      <p:tavLst>
                                        <p:tav tm="0">
                                          <p:val>
                                            <p:fltVal val="0"/>
                                          </p:val>
                                        </p:tav>
                                        <p:tav tm="100000">
                                          <p:val>
                                            <p:strVal val="#ppt_w"/>
                                          </p:val>
                                        </p:tav>
                                      </p:tavLst>
                                    </p:anim>
                                    <p:anim calcmode="lin" valueType="num">
                                      <p:cBhvr>
                                        <p:cTn id="74" dur="500" fill="hold"/>
                                        <p:tgtEl>
                                          <p:spTgt spid="168"/>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250"/>
                                  </p:stCondLst>
                                  <p:childTnLst>
                                    <p:animScale>
                                      <p:cBhvr>
                                        <p:cTn id="76" dur="100" fill="hold"/>
                                        <p:tgtEl>
                                          <p:spTgt spid="168"/>
                                        </p:tgtEl>
                                      </p:cBhvr>
                                      <p:by x="130000" y="130000"/>
                                    </p:animScale>
                                  </p:childTnLst>
                                </p:cTn>
                              </p:par>
                              <p:par>
                                <p:cTn id="77" presetID="23" presetClass="entr" presetSubtype="16" fill="hold" nodeType="withEffect">
                                  <p:stCondLst>
                                    <p:cond delay="1250"/>
                                  </p:stCondLst>
                                  <p:childTnLst>
                                    <p:set>
                                      <p:cBhvr>
                                        <p:cTn id="78" dur="1" fill="hold">
                                          <p:stCondLst>
                                            <p:cond delay="0"/>
                                          </p:stCondLst>
                                        </p:cTn>
                                        <p:tgtEl>
                                          <p:spTgt spid="167"/>
                                        </p:tgtEl>
                                        <p:attrNameLst>
                                          <p:attrName>style.visibility</p:attrName>
                                        </p:attrNameLst>
                                      </p:cBhvr>
                                      <p:to>
                                        <p:strVal val="visible"/>
                                      </p:to>
                                    </p:set>
                                    <p:anim calcmode="lin" valueType="num">
                                      <p:cBhvr>
                                        <p:cTn id="79" dur="500" fill="hold"/>
                                        <p:tgtEl>
                                          <p:spTgt spid="167"/>
                                        </p:tgtEl>
                                        <p:attrNameLst>
                                          <p:attrName>ppt_w</p:attrName>
                                        </p:attrNameLst>
                                      </p:cBhvr>
                                      <p:tavLst>
                                        <p:tav tm="0">
                                          <p:val>
                                            <p:fltVal val="0"/>
                                          </p:val>
                                        </p:tav>
                                        <p:tav tm="100000">
                                          <p:val>
                                            <p:strVal val="#ppt_w"/>
                                          </p:val>
                                        </p:tav>
                                      </p:tavLst>
                                    </p:anim>
                                    <p:anim calcmode="lin" valueType="num">
                                      <p:cBhvr>
                                        <p:cTn id="80" dur="500" fill="hold"/>
                                        <p:tgtEl>
                                          <p:spTgt spid="167"/>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1750"/>
                                  </p:stCondLst>
                                  <p:childTnLst>
                                    <p:animScale>
                                      <p:cBhvr>
                                        <p:cTn id="82" dur="100" fill="hold"/>
                                        <p:tgtEl>
                                          <p:spTgt spid="167"/>
                                        </p:tgtEl>
                                      </p:cBhvr>
                                      <p:by x="130000" y="130000"/>
                                    </p:animScale>
                                  </p:childTnLst>
                                </p:cTn>
                              </p:par>
                              <p:par>
                                <p:cTn id="83" presetID="23" presetClass="entr" presetSubtype="16" fill="hold" nodeType="withEffect">
                                  <p:stCondLst>
                                    <p:cond delay="200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fltVal val="0"/>
                                          </p:val>
                                        </p:tav>
                                        <p:tav tm="100000">
                                          <p:val>
                                            <p:strVal val="#ppt_w"/>
                                          </p:val>
                                        </p:tav>
                                      </p:tavLst>
                                    </p:anim>
                                    <p:anim calcmode="lin" valueType="num">
                                      <p:cBhvr>
                                        <p:cTn id="86" dur="500" fill="hold"/>
                                        <p:tgtEl>
                                          <p:spTgt spid="16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500"/>
                                  </p:stCondLst>
                                  <p:childTnLst>
                                    <p:animScale>
                                      <p:cBhvr>
                                        <p:cTn id="88" dur="100" fill="hold"/>
                                        <p:tgtEl>
                                          <p:spTgt spid="166"/>
                                        </p:tgtEl>
                                      </p:cBhvr>
                                      <p:by x="130000" y="130000"/>
                                    </p:animScale>
                                  </p:childTnLst>
                                </p:cTn>
                              </p:par>
                              <p:par>
                                <p:cTn id="89" presetID="23" presetClass="entr" presetSubtype="16" fill="hold" nodeType="withEffect">
                                  <p:stCondLst>
                                    <p:cond delay="2000"/>
                                  </p:stCondLst>
                                  <p:childTnLst>
                                    <p:set>
                                      <p:cBhvr>
                                        <p:cTn id="90" dur="1" fill="hold">
                                          <p:stCondLst>
                                            <p:cond delay="0"/>
                                          </p:stCondLst>
                                        </p:cTn>
                                        <p:tgtEl>
                                          <p:spTgt spid="172"/>
                                        </p:tgtEl>
                                        <p:attrNameLst>
                                          <p:attrName>style.visibility</p:attrName>
                                        </p:attrNameLst>
                                      </p:cBhvr>
                                      <p:to>
                                        <p:strVal val="visible"/>
                                      </p:to>
                                    </p:set>
                                    <p:anim calcmode="lin" valueType="num">
                                      <p:cBhvr>
                                        <p:cTn id="91" dur="500" fill="hold"/>
                                        <p:tgtEl>
                                          <p:spTgt spid="172"/>
                                        </p:tgtEl>
                                        <p:attrNameLst>
                                          <p:attrName>ppt_w</p:attrName>
                                        </p:attrNameLst>
                                      </p:cBhvr>
                                      <p:tavLst>
                                        <p:tav tm="0">
                                          <p:val>
                                            <p:fltVal val="0"/>
                                          </p:val>
                                        </p:tav>
                                        <p:tav tm="100000">
                                          <p:val>
                                            <p:strVal val="#ppt_w"/>
                                          </p:val>
                                        </p:tav>
                                      </p:tavLst>
                                    </p:anim>
                                    <p:anim calcmode="lin" valueType="num">
                                      <p:cBhvr>
                                        <p:cTn id="92" dur="500" fill="hold"/>
                                        <p:tgtEl>
                                          <p:spTgt spid="172"/>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500"/>
                                  </p:stCondLst>
                                  <p:childTnLst>
                                    <p:animScale>
                                      <p:cBhvr>
                                        <p:cTn id="94" dur="100" fill="hold"/>
                                        <p:tgtEl>
                                          <p:spTgt spid="172"/>
                                        </p:tgtEl>
                                      </p:cBhvr>
                                      <p:by x="130000" y="130000"/>
                                    </p:animScale>
                                  </p:childTnLst>
                                </p:cTn>
                              </p:par>
                              <p:par>
                                <p:cTn id="95" presetID="10" presetClass="entr" presetSubtype="0" fill="hold" grpId="0" nodeType="withEffect">
                                  <p:stCondLst>
                                    <p:cond delay="200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1000"/>
                                        <p:tgtEl>
                                          <p:spTgt spid="190"/>
                                        </p:tgtEl>
                                      </p:cBhvr>
                                    </p:animEffect>
                                  </p:childTnLst>
                                </p:cTn>
                              </p:par>
                              <p:par>
                                <p:cTn id="98" presetID="2" presetClass="entr" presetSubtype="8" decel="100000" fill="hold" grpId="0" nodeType="withEffect">
                                  <p:stCondLst>
                                    <p:cond delay="2500"/>
                                  </p:stCondLst>
                                  <p:childTnLst>
                                    <p:set>
                                      <p:cBhvr>
                                        <p:cTn id="99" dur="1" fill="hold">
                                          <p:stCondLst>
                                            <p:cond delay="0"/>
                                          </p:stCondLst>
                                        </p:cTn>
                                        <p:tgtEl>
                                          <p:spTgt spid="192"/>
                                        </p:tgtEl>
                                        <p:attrNameLst>
                                          <p:attrName>style.visibility</p:attrName>
                                        </p:attrNameLst>
                                      </p:cBhvr>
                                      <p:to>
                                        <p:strVal val="visible"/>
                                      </p:to>
                                    </p:set>
                                    <p:anim calcmode="lin" valueType="num">
                                      <p:cBhvr additive="base">
                                        <p:cTn id="100" dur="1000" fill="hold"/>
                                        <p:tgtEl>
                                          <p:spTgt spid="192"/>
                                        </p:tgtEl>
                                        <p:attrNameLst>
                                          <p:attrName>ppt_x</p:attrName>
                                        </p:attrNameLst>
                                      </p:cBhvr>
                                      <p:tavLst>
                                        <p:tav tm="0">
                                          <p:val>
                                            <p:strVal val="0-#ppt_w/2"/>
                                          </p:val>
                                        </p:tav>
                                        <p:tav tm="100000">
                                          <p:val>
                                            <p:strVal val="#ppt_x"/>
                                          </p:val>
                                        </p:tav>
                                      </p:tavLst>
                                    </p:anim>
                                    <p:anim calcmode="lin" valueType="num">
                                      <p:cBhvr additive="base">
                                        <p:cTn id="101" dur="1000" fill="hold"/>
                                        <p:tgtEl>
                                          <p:spTgt spid="192"/>
                                        </p:tgtEl>
                                        <p:attrNameLst>
                                          <p:attrName>ppt_y</p:attrName>
                                        </p:attrNameLst>
                                      </p:cBhvr>
                                      <p:tavLst>
                                        <p:tav tm="0">
                                          <p:val>
                                            <p:strVal val="#ppt_y"/>
                                          </p:val>
                                        </p:tav>
                                        <p:tav tm="100000">
                                          <p:val>
                                            <p:strVal val="#ppt_y"/>
                                          </p:val>
                                        </p:tav>
                                      </p:tavLst>
                                    </p:anim>
                                  </p:childTnLst>
                                </p:cTn>
                              </p:par>
                              <p:par>
                                <p:cTn id="102" presetID="2" presetClass="entr" presetSubtype="8" decel="100000" fill="hold" grpId="0" nodeType="withEffect">
                                  <p:stCondLst>
                                    <p:cond delay="2650"/>
                                  </p:stCondLst>
                                  <p:childTnLst>
                                    <p:set>
                                      <p:cBhvr>
                                        <p:cTn id="103" dur="1" fill="hold">
                                          <p:stCondLst>
                                            <p:cond delay="0"/>
                                          </p:stCondLst>
                                        </p:cTn>
                                        <p:tgtEl>
                                          <p:spTgt spid="203"/>
                                        </p:tgtEl>
                                        <p:attrNameLst>
                                          <p:attrName>style.visibility</p:attrName>
                                        </p:attrNameLst>
                                      </p:cBhvr>
                                      <p:to>
                                        <p:strVal val="visible"/>
                                      </p:to>
                                    </p:set>
                                    <p:anim calcmode="lin" valueType="num">
                                      <p:cBhvr additive="base">
                                        <p:cTn id="104" dur="1000" fill="hold"/>
                                        <p:tgtEl>
                                          <p:spTgt spid="203"/>
                                        </p:tgtEl>
                                        <p:attrNameLst>
                                          <p:attrName>ppt_x</p:attrName>
                                        </p:attrNameLst>
                                      </p:cBhvr>
                                      <p:tavLst>
                                        <p:tav tm="0">
                                          <p:val>
                                            <p:strVal val="0-#ppt_w/2"/>
                                          </p:val>
                                        </p:tav>
                                        <p:tav tm="100000">
                                          <p:val>
                                            <p:strVal val="#ppt_x"/>
                                          </p:val>
                                        </p:tav>
                                      </p:tavLst>
                                    </p:anim>
                                    <p:anim calcmode="lin" valueType="num">
                                      <p:cBhvr additive="base">
                                        <p:cTn id="105" dur="1000" fill="hold"/>
                                        <p:tgtEl>
                                          <p:spTgt spid="203"/>
                                        </p:tgtEl>
                                        <p:attrNameLst>
                                          <p:attrName>ppt_y</p:attrName>
                                        </p:attrNameLst>
                                      </p:cBhvr>
                                      <p:tavLst>
                                        <p:tav tm="0">
                                          <p:val>
                                            <p:strVal val="#ppt_y"/>
                                          </p:val>
                                        </p:tav>
                                        <p:tav tm="100000">
                                          <p:val>
                                            <p:strVal val="#ppt_y"/>
                                          </p:val>
                                        </p:tav>
                                      </p:tavLst>
                                    </p:anim>
                                  </p:childTnLst>
                                </p:cTn>
                              </p:par>
                              <p:par>
                                <p:cTn id="106" presetID="2" presetClass="entr" presetSubtype="8" decel="100000" fill="hold" grpId="0" nodeType="withEffect">
                                  <p:stCondLst>
                                    <p:cond delay="2600"/>
                                  </p:stCondLst>
                                  <p:childTnLst>
                                    <p:set>
                                      <p:cBhvr>
                                        <p:cTn id="107" dur="1" fill="hold">
                                          <p:stCondLst>
                                            <p:cond delay="0"/>
                                          </p:stCondLst>
                                        </p:cTn>
                                        <p:tgtEl>
                                          <p:spTgt spid="198"/>
                                        </p:tgtEl>
                                        <p:attrNameLst>
                                          <p:attrName>style.visibility</p:attrName>
                                        </p:attrNameLst>
                                      </p:cBhvr>
                                      <p:to>
                                        <p:strVal val="visible"/>
                                      </p:to>
                                    </p:set>
                                    <p:anim calcmode="lin" valueType="num">
                                      <p:cBhvr additive="base">
                                        <p:cTn id="108" dur="1000" fill="hold"/>
                                        <p:tgtEl>
                                          <p:spTgt spid="198"/>
                                        </p:tgtEl>
                                        <p:attrNameLst>
                                          <p:attrName>ppt_x</p:attrName>
                                        </p:attrNameLst>
                                      </p:cBhvr>
                                      <p:tavLst>
                                        <p:tav tm="0">
                                          <p:val>
                                            <p:strVal val="0-#ppt_w/2"/>
                                          </p:val>
                                        </p:tav>
                                        <p:tav tm="100000">
                                          <p:val>
                                            <p:strVal val="#ppt_x"/>
                                          </p:val>
                                        </p:tav>
                                      </p:tavLst>
                                    </p:anim>
                                    <p:anim calcmode="lin" valueType="num">
                                      <p:cBhvr additive="base">
                                        <p:cTn id="109" dur="1000" fill="hold"/>
                                        <p:tgtEl>
                                          <p:spTgt spid="198"/>
                                        </p:tgtEl>
                                        <p:attrNameLst>
                                          <p:attrName>ppt_y</p:attrName>
                                        </p:attrNameLst>
                                      </p:cBhvr>
                                      <p:tavLst>
                                        <p:tav tm="0">
                                          <p:val>
                                            <p:strVal val="#ppt_y"/>
                                          </p:val>
                                        </p:tav>
                                        <p:tav tm="100000">
                                          <p:val>
                                            <p:strVal val="#ppt_y"/>
                                          </p:val>
                                        </p:tav>
                                      </p:tavLst>
                                    </p:anim>
                                  </p:childTnLst>
                                </p:cTn>
                              </p:par>
                              <p:par>
                                <p:cTn id="110" presetID="22" presetClass="entr" presetSubtype="1" fill="hold" grpId="0" nodeType="withEffect">
                                  <p:stCondLst>
                                    <p:cond delay="750"/>
                                  </p:stCondLst>
                                  <p:childTnLst>
                                    <p:set>
                                      <p:cBhvr>
                                        <p:cTn id="111" dur="1" fill="hold">
                                          <p:stCondLst>
                                            <p:cond delay="0"/>
                                          </p:stCondLst>
                                        </p:cTn>
                                        <p:tgtEl>
                                          <p:spTgt spid="8"/>
                                        </p:tgtEl>
                                        <p:attrNameLst>
                                          <p:attrName>style.visibility</p:attrName>
                                        </p:attrNameLst>
                                      </p:cBhvr>
                                      <p:to>
                                        <p:strVal val="visible"/>
                                      </p:to>
                                    </p:set>
                                    <p:animEffect transition="in" filter="wipe(up)">
                                      <p:cBhvr>
                                        <p:cTn id="112" dur="500"/>
                                        <p:tgtEl>
                                          <p:spTgt spid="8"/>
                                        </p:tgtEl>
                                      </p:cBhvr>
                                    </p:animEffect>
                                  </p:childTnLst>
                                </p:cTn>
                              </p:par>
                              <p:par>
                                <p:cTn id="113" presetID="22" presetClass="entr" presetSubtype="4" fill="hold" grpId="0" nodeType="withEffect">
                                  <p:stCondLst>
                                    <p:cond delay="75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750"/>
                                        <p:tgtEl>
                                          <p:spTgt spid="14"/>
                                        </p:tgtEl>
                                      </p:cBhvr>
                                    </p:animEffect>
                                  </p:childTnLst>
                                </p:cTn>
                              </p:par>
                              <p:par>
                                <p:cTn id="116" presetID="22" presetClass="entr" presetSubtype="1" fill="hold" grpId="0" nodeType="withEffect">
                                  <p:stCondLst>
                                    <p:cond delay="1250"/>
                                  </p:stCondLst>
                                  <p:childTnLst>
                                    <p:set>
                                      <p:cBhvr>
                                        <p:cTn id="117" dur="1" fill="hold">
                                          <p:stCondLst>
                                            <p:cond delay="0"/>
                                          </p:stCondLst>
                                        </p:cTn>
                                        <p:tgtEl>
                                          <p:spTgt spid="19"/>
                                        </p:tgtEl>
                                        <p:attrNameLst>
                                          <p:attrName>style.visibility</p:attrName>
                                        </p:attrNameLst>
                                      </p:cBhvr>
                                      <p:to>
                                        <p:strVal val="visible"/>
                                      </p:to>
                                    </p:set>
                                    <p:animEffect transition="in" filter="wipe(up)">
                                      <p:cBhvr>
                                        <p:cTn id="118" dur="750"/>
                                        <p:tgtEl>
                                          <p:spTgt spid="19"/>
                                        </p:tgtEl>
                                      </p:cBhvr>
                                    </p:animEffect>
                                  </p:childTnLst>
                                </p:cTn>
                              </p:par>
                              <p:par>
                                <p:cTn id="119" presetID="22" presetClass="entr" presetSubtype="2" fill="hold" grpId="0" nodeType="withEffect">
                                  <p:stCondLst>
                                    <p:cond delay="1250"/>
                                  </p:stCondLst>
                                  <p:childTnLst>
                                    <p:set>
                                      <p:cBhvr>
                                        <p:cTn id="120" dur="1" fill="hold">
                                          <p:stCondLst>
                                            <p:cond delay="0"/>
                                          </p:stCondLst>
                                        </p:cTn>
                                        <p:tgtEl>
                                          <p:spTgt spid="6"/>
                                        </p:tgtEl>
                                        <p:attrNameLst>
                                          <p:attrName>style.visibility</p:attrName>
                                        </p:attrNameLst>
                                      </p:cBhvr>
                                      <p:to>
                                        <p:strVal val="visible"/>
                                      </p:to>
                                    </p:set>
                                    <p:animEffect transition="in" filter="wipe(right)">
                                      <p:cBhvr>
                                        <p:cTn id="121" dur="500"/>
                                        <p:tgtEl>
                                          <p:spTgt spid="6"/>
                                        </p:tgtEl>
                                      </p:cBhvr>
                                    </p:animEffect>
                                  </p:childTnLst>
                                </p:cTn>
                              </p:par>
                              <p:par>
                                <p:cTn id="122" presetID="22" presetClass="entr" presetSubtype="4" fill="hold" grpId="0" nodeType="withEffect">
                                  <p:stCondLst>
                                    <p:cond delay="1750"/>
                                  </p:stCondLst>
                                  <p:childTnLst>
                                    <p:set>
                                      <p:cBhvr>
                                        <p:cTn id="123" dur="1" fill="hold">
                                          <p:stCondLst>
                                            <p:cond delay="0"/>
                                          </p:stCondLst>
                                        </p:cTn>
                                        <p:tgtEl>
                                          <p:spTgt spid="20"/>
                                        </p:tgtEl>
                                        <p:attrNameLst>
                                          <p:attrName>style.visibility</p:attrName>
                                        </p:attrNameLst>
                                      </p:cBhvr>
                                      <p:to>
                                        <p:strVal val="visible"/>
                                      </p:to>
                                    </p:set>
                                    <p:animEffect transition="in" filter="wipe(down)">
                                      <p:cBhvr>
                                        <p:cTn id="124" dur="750"/>
                                        <p:tgtEl>
                                          <p:spTgt spid="20"/>
                                        </p:tgtEl>
                                      </p:cBhvr>
                                    </p:animEffect>
                                  </p:childTnLst>
                                </p:cTn>
                              </p:par>
                              <p:par>
                                <p:cTn id="125" presetID="22" presetClass="entr" presetSubtype="1" fill="hold" grpId="0" nodeType="withEffect">
                                  <p:stCondLst>
                                    <p:cond delay="2500"/>
                                  </p:stCondLst>
                                  <p:childTnLst>
                                    <p:set>
                                      <p:cBhvr>
                                        <p:cTn id="126" dur="1" fill="hold">
                                          <p:stCondLst>
                                            <p:cond delay="0"/>
                                          </p:stCondLst>
                                        </p:cTn>
                                        <p:tgtEl>
                                          <p:spTgt spid="13"/>
                                        </p:tgtEl>
                                        <p:attrNameLst>
                                          <p:attrName>style.visibility</p:attrName>
                                        </p:attrNameLst>
                                      </p:cBhvr>
                                      <p:to>
                                        <p:strVal val="visible"/>
                                      </p:to>
                                    </p:set>
                                    <p:animEffect transition="in" filter="wipe(up)">
                                      <p:cBhvr>
                                        <p:cTn id="127" dur="500"/>
                                        <p:tgtEl>
                                          <p:spTgt spid="13"/>
                                        </p:tgtEl>
                                      </p:cBhvr>
                                    </p:animEffect>
                                  </p:childTnLst>
                                </p:cTn>
                              </p:par>
                              <p:par>
                                <p:cTn id="128" presetID="22" presetClass="entr" presetSubtype="4" fill="hold" grpId="0" nodeType="withEffect">
                                  <p:stCondLst>
                                    <p:cond delay="1750"/>
                                  </p:stCondLst>
                                  <p:childTnLst>
                                    <p:set>
                                      <p:cBhvr>
                                        <p:cTn id="129" dur="1" fill="hold">
                                          <p:stCondLst>
                                            <p:cond delay="0"/>
                                          </p:stCondLst>
                                        </p:cTn>
                                        <p:tgtEl>
                                          <p:spTgt spid="128"/>
                                        </p:tgtEl>
                                        <p:attrNameLst>
                                          <p:attrName>style.visibility</p:attrName>
                                        </p:attrNameLst>
                                      </p:cBhvr>
                                      <p:to>
                                        <p:strVal val="visible"/>
                                      </p:to>
                                    </p:set>
                                    <p:animEffect transition="in" filter="wipe(down)">
                                      <p:cBhvr>
                                        <p:cTn id="130" dur="750"/>
                                        <p:tgtEl>
                                          <p:spTgt spid="128"/>
                                        </p:tgtEl>
                                      </p:cBhvr>
                                    </p:animEffect>
                                  </p:childTnLst>
                                </p:cTn>
                              </p:par>
                              <p:par>
                                <p:cTn id="131" presetID="22" presetClass="entr" presetSubtype="8" fill="hold" grpId="0" nodeType="withEffect">
                                  <p:stCondLst>
                                    <p:cond delay="1750"/>
                                  </p:stCondLst>
                                  <p:childTnLst>
                                    <p:set>
                                      <p:cBhvr>
                                        <p:cTn id="132" dur="1" fill="hold">
                                          <p:stCondLst>
                                            <p:cond delay="0"/>
                                          </p:stCondLst>
                                        </p:cTn>
                                        <p:tgtEl>
                                          <p:spTgt spid="129"/>
                                        </p:tgtEl>
                                        <p:attrNameLst>
                                          <p:attrName>style.visibility</p:attrName>
                                        </p:attrNameLst>
                                      </p:cBhvr>
                                      <p:to>
                                        <p:strVal val="visible"/>
                                      </p:to>
                                    </p:set>
                                    <p:animEffect transition="in" filter="wipe(left)">
                                      <p:cBhvr>
                                        <p:cTn id="133" dur="750"/>
                                        <p:tgtEl>
                                          <p:spTgt spid="129"/>
                                        </p:tgtEl>
                                      </p:cBhvr>
                                    </p:animEffect>
                                  </p:childTnLst>
                                </p:cTn>
                              </p:par>
                              <p:par>
                                <p:cTn id="134" presetID="22" presetClass="entr" presetSubtype="2" fill="hold" grpId="0" nodeType="withEffect">
                                  <p:stCondLst>
                                    <p:cond delay="1750"/>
                                  </p:stCondLst>
                                  <p:childTnLst>
                                    <p:set>
                                      <p:cBhvr>
                                        <p:cTn id="135" dur="1" fill="hold">
                                          <p:stCondLst>
                                            <p:cond delay="0"/>
                                          </p:stCondLst>
                                        </p:cTn>
                                        <p:tgtEl>
                                          <p:spTgt spid="130"/>
                                        </p:tgtEl>
                                        <p:attrNameLst>
                                          <p:attrName>style.visibility</p:attrName>
                                        </p:attrNameLst>
                                      </p:cBhvr>
                                      <p:to>
                                        <p:strVal val="visible"/>
                                      </p:to>
                                    </p:set>
                                    <p:animEffect transition="in" filter="wipe(right)">
                                      <p:cBhvr>
                                        <p:cTn id="136" dur="500"/>
                                        <p:tgtEl>
                                          <p:spTgt spid="130"/>
                                        </p:tgtEl>
                                      </p:cBhvr>
                                    </p:animEffect>
                                  </p:childTnLst>
                                </p:cTn>
                              </p:par>
                              <p:par>
                                <p:cTn id="137" presetID="23" presetClass="entr" presetSubtype="16" fill="hold" grpId="0" nodeType="withEffect">
                                  <p:stCondLst>
                                    <p:cond delay="1250"/>
                                  </p:stCondLst>
                                  <p:childTnLst>
                                    <p:set>
                                      <p:cBhvr>
                                        <p:cTn id="138" dur="1" fill="hold">
                                          <p:stCondLst>
                                            <p:cond delay="0"/>
                                          </p:stCondLst>
                                        </p:cTn>
                                        <p:tgtEl>
                                          <p:spTgt spid="185"/>
                                        </p:tgtEl>
                                        <p:attrNameLst>
                                          <p:attrName>style.visibility</p:attrName>
                                        </p:attrNameLst>
                                      </p:cBhvr>
                                      <p:to>
                                        <p:strVal val="visible"/>
                                      </p:to>
                                    </p:set>
                                    <p:anim calcmode="lin" valueType="num">
                                      <p:cBhvr>
                                        <p:cTn id="139" dur="500" fill="hold"/>
                                        <p:tgtEl>
                                          <p:spTgt spid="185"/>
                                        </p:tgtEl>
                                        <p:attrNameLst>
                                          <p:attrName>ppt_w</p:attrName>
                                        </p:attrNameLst>
                                      </p:cBhvr>
                                      <p:tavLst>
                                        <p:tav tm="0">
                                          <p:val>
                                            <p:fltVal val="0"/>
                                          </p:val>
                                        </p:tav>
                                        <p:tav tm="100000">
                                          <p:val>
                                            <p:strVal val="#ppt_w"/>
                                          </p:val>
                                        </p:tav>
                                      </p:tavLst>
                                    </p:anim>
                                    <p:anim calcmode="lin" valueType="num">
                                      <p:cBhvr>
                                        <p:cTn id="140" dur="500" fill="hold"/>
                                        <p:tgtEl>
                                          <p:spTgt spid="185"/>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1750"/>
                                  </p:stCondLst>
                                  <p:childTnLst>
                                    <p:animScale>
                                      <p:cBhvr>
                                        <p:cTn id="142" dur="100" fill="hold"/>
                                        <p:tgtEl>
                                          <p:spTgt spid="185"/>
                                        </p:tgtEl>
                                      </p:cBhvr>
                                      <p:by x="130000" y="130000"/>
                                    </p:animScale>
                                  </p:childTnLst>
                                </p:cTn>
                              </p:par>
                              <p:par>
                                <p:cTn id="143" presetID="23" presetClass="entr" presetSubtype="16" fill="hold" grpId="0" nodeType="withEffect">
                                  <p:stCondLst>
                                    <p:cond delay="175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500" fill="hold"/>
                                        <p:tgtEl>
                                          <p:spTgt spid="71"/>
                                        </p:tgtEl>
                                        <p:attrNameLst>
                                          <p:attrName>ppt_w</p:attrName>
                                        </p:attrNameLst>
                                      </p:cBhvr>
                                      <p:tavLst>
                                        <p:tav tm="0">
                                          <p:val>
                                            <p:fltVal val="0"/>
                                          </p:val>
                                        </p:tav>
                                        <p:tav tm="100000">
                                          <p:val>
                                            <p:strVal val="#ppt_w"/>
                                          </p:val>
                                        </p:tav>
                                      </p:tavLst>
                                    </p:anim>
                                    <p:anim calcmode="lin" valueType="num">
                                      <p:cBhvr>
                                        <p:cTn id="146" dur="500" fill="hold"/>
                                        <p:tgtEl>
                                          <p:spTgt spid="71"/>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250"/>
                                  </p:stCondLst>
                                  <p:childTnLst>
                                    <p:animScale>
                                      <p:cBhvr>
                                        <p:cTn id="148" dur="100" fill="hold"/>
                                        <p:tgtEl>
                                          <p:spTgt spid="71"/>
                                        </p:tgtEl>
                                      </p:cBhvr>
                                      <p:by x="130000" y="130000"/>
                                    </p:animScale>
                                  </p:childTnLst>
                                </p:cTn>
                              </p:par>
                              <p:par>
                                <p:cTn id="149" presetID="23" presetClass="entr" presetSubtype="16" fill="hold" grpId="0" nodeType="withEffect">
                                  <p:stCondLst>
                                    <p:cond delay="500"/>
                                  </p:stCondLst>
                                  <p:childTnLst>
                                    <p:set>
                                      <p:cBhvr>
                                        <p:cTn id="150" dur="1" fill="hold">
                                          <p:stCondLst>
                                            <p:cond delay="0"/>
                                          </p:stCondLst>
                                        </p:cTn>
                                        <p:tgtEl>
                                          <p:spTgt spid="43"/>
                                        </p:tgtEl>
                                        <p:attrNameLst>
                                          <p:attrName>style.visibility</p:attrName>
                                        </p:attrNameLst>
                                      </p:cBhvr>
                                      <p:to>
                                        <p:strVal val="visible"/>
                                      </p:to>
                                    </p:set>
                                    <p:anim calcmode="lin" valueType="num">
                                      <p:cBhvr>
                                        <p:cTn id="151" dur="500" fill="hold"/>
                                        <p:tgtEl>
                                          <p:spTgt spid="43"/>
                                        </p:tgtEl>
                                        <p:attrNameLst>
                                          <p:attrName>ppt_w</p:attrName>
                                        </p:attrNameLst>
                                      </p:cBhvr>
                                      <p:tavLst>
                                        <p:tav tm="0">
                                          <p:val>
                                            <p:fltVal val="0"/>
                                          </p:val>
                                        </p:tav>
                                        <p:tav tm="100000">
                                          <p:val>
                                            <p:strVal val="#ppt_w"/>
                                          </p:val>
                                        </p:tav>
                                      </p:tavLst>
                                    </p:anim>
                                    <p:anim calcmode="lin" valueType="num">
                                      <p:cBhvr>
                                        <p:cTn id="152" dur="500" fill="hold"/>
                                        <p:tgtEl>
                                          <p:spTgt spid="43"/>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1000"/>
                                  </p:stCondLst>
                                  <p:childTnLst>
                                    <p:animScale>
                                      <p:cBhvr>
                                        <p:cTn id="154" dur="100" fill="hold"/>
                                        <p:tgtEl>
                                          <p:spTgt spid="43"/>
                                        </p:tgtEl>
                                      </p:cBhvr>
                                      <p:by x="130000" y="130000"/>
                                    </p:animScale>
                                  </p:childTnLst>
                                </p:cTn>
                              </p:par>
                              <p:par>
                                <p:cTn id="155" presetID="23" presetClass="entr" presetSubtype="16"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 calcmode="lin" valueType="num">
                                      <p:cBhvr>
                                        <p:cTn id="157" dur="500" fill="hold"/>
                                        <p:tgtEl>
                                          <p:spTgt spid="55"/>
                                        </p:tgtEl>
                                        <p:attrNameLst>
                                          <p:attrName>ppt_w</p:attrName>
                                        </p:attrNameLst>
                                      </p:cBhvr>
                                      <p:tavLst>
                                        <p:tav tm="0">
                                          <p:val>
                                            <p:fltVal val="0"/>
                                          </p:val>
                                        </p:tav>
                                        <p:tav tm="100000">
                                          <p:val>
                                            <p:strVal val="#ppt_w"/>
                                          </p:val>
                                        </p:tav>
                                      </p:tavLst>
                                    </p:anim>
                                    <p:anim calcmode="lin" valueType="num">
                                      <p:cBhvr>
                                        <p:cTn id="158" dur="500" fill="hold"/>
                                        <p:tgtEl>
                                          <p:spTgt spid="55"/>
                                        </p:tgtEl>
                                        <p:attrNameLst>
                                          <p:attrName>ppt_h</p:attrName>
                                        </p:attrNameLst>
                                      </p:cBhvr>
                                      <p:tavLst>
                                        <p:tav tm="0">
                                          <p:val>
                                            <p:fltVal val="0"/>
                                          </p:val>
                                        </p:tav>
                                        <p:tav tm="100000">
                                          <p:val>
                                            <p:strVal val="#ppt_h"/>
                                          </p:val>
                                        </p:tav>
                                      </p:tavLst>
                                    </p:anim>
                                  </p:childTnLst>
                                </p:cTn>
                              </p:par>
                              <p:par>
                                <p:cTn id="159" presetID="6" presetClass="emph" presetSubtype="0" autoRev="1" fill="hold" grpId="1" nodeType="withEffect">
                                  <p:stCondLst>
                                    <p:cond delay="500"/>
                                  </p:stCondLst>
                                  <p:childTnLst>
                                    <p:animScale>
                                      <p:cBhvr>
                                        <p:cTn id="160" dur="100" fill="hold"/>
                                        <p:tgtEl>
                                          <p:spTgt spid="55"/>
                                        </p:tgtEl>
                                      </p:cBhvr>
                                      <p:by x="130000" y="130000"/>
                                    </p:animScale>
                                  </p:childTnLst>
                                </p:cTn>
                              </p:par>
                              <p:par>
                                <p:cTn id="161" presetID="23" presetClass="entr" presetSubtype="16" fill="hold" grpId="0" nodeType="withEffect">
                                  <p:stCondLst>
                                    <p:cond delay="500"/>
                                  </p:stCondLst>
                                  <p:childTnLst>
                                    <p:set>
                                      <p:cBhvr>
                                        <p:cTn id="162" dur="1" fill="hold">
                                          <p:stCondLst>
                                            <p:cond delay="0"/>
                                          </p:stCondLst>
                                        </p:cTn>
                                        <p:tgtEl>
                                          <p:spTgt spid="147"/>
                                        </p:tgtEl>
                                        <p:attrNameLst>
                                          <p:attrName>style.visibility</p:attrName>
                                        </p:attrNameLst>
                                      </p:cBhvr>
                                      <p:to>
                                        <p:strVal val="visible"/>
                                      </p:to>
                                    </p:set>
                                    <p:anim calcmode="lin" valueType="num">
                                      <p:cBhvr>
                                        <p:cTn id="163" dur="500" fill="hold"/>
                                        <p:tgtEl>
                                          <p:spTgt spid="147"/>
                                        </p:tgtEl>
                                        <p:attrNameLst>
                                          <p:attrName>ppt_w</p:attrName>
                                        </p:attrNameLst>
                                      </p:cBhvr>
                                      <p:tavLst>
                                        <p:tav tm="0">
                                          <p:val>
                                            <p:fltVal val="0"/>
                                          </p:val>
                                        </p:tav>
                                        <p:tav tm="100000">
                                          <p:val>
                                            <p:strVal val="#ppt_w"/>
                                          </p:val>
                                        </p:tav>
                                      </p:tavLst>
                                    </p:anim>
                                    <p:anim calcmode="lin" valueType="num">
                                      <p:cBhvr>
                                        <p:cTn id="164" dur="500" fill="hold"/>
                                        <p:tgtEl>
                                          <p:spTgt spid="147"/>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1000"/>
                                  </p:stCondLst>
                                  <p:childTnLst>
                                    <p:animScale>
                                      <p:cBhvr>
                                        <p:cTn id="166" dur="100" fill="hold"/>
                                        <p:tgtEl>
                                          <p:spTgt spid="147"/>
                                        </p:tgtEl>
                                      </p:cBhvr>
                                      <p:by x="130000" y="130000"/>
                                    </p:animScale>
                                  </p:childTnLst>
                                </p:cTn>
                              </p:par>
                              <p:par>
                                <p:cTn id="167" presetID="23" presetClass="entr" presetSubtype="16" fill="hold" grpId="0" nodeType="withEffect">
                                  <p:stCondLst>
                                    <p:cond delay="1750"/>
                                  </p:stCondLst>
                                  <p:childTnLst>
                                    <p:set>
                                      <p:cBhvr>
                                        <p:cTn id="168" dur="1" fill="hold">
                                          <p:stCondLst>
                                            <p:cond delay="0"/>
                                          </p:stCondLst>
                                        </p:cTn>
                                        <p:tgtEl>
                                          <p:spTgt spid="133"/>
                                        </p:tgtEl>
                                        <p:attrNameLst>
                                          <p:attrName>style.visibility</p:attrName>
                                        </p:attrNameLst>
                                      </p:cBhvr>
                                      <p:to>
                                        <p:strVal val="visible"/>
                                      </p:to>
                                    </p:set>
                                    <p:anim calcmode="lin" valueType="num">
                                      <p:cBhvr>
                                        <p:cTn id="169" dur="500" fill="hold"/>
                                        <p:tgtEl>
                                          <p:spTgt spid="133"/>
                                        </p:tgtEl>
                                        <p:attrNameLst>
                                          <p:attrName>ppt_w</p:attrName>
                                        </p:attrNameLst>
                                      </p:cBhvr>
                                      <p:tavLst>
                                        <p:tav tm="0">
                                          <p:val>
                                            <p:fltVal val="0"/>
                                          </p:val>
                                        </p:tav>
                                        <p:tav tm="100000">
                                          <p:val>
                                            <p:strVal val="#ppt_w"/>
                                          </p:val>
                                        </p:tav>
                                      </p:tavLst>
                                    </p:anim>
                                    <p:anim calcmode="lin" valueType="num">
                                      <p:cBhvr>
                                        <p:cTn id="170" dur="500" fill="hold"/>
                                        <p:tgtEl>
                                          <p:spTgt spid="133"/>
                                        </p:tgtEl>
                                        <p:attrNameLst>
                                          <p:attrName>ppt_h</p:attrName>
                                        </p:attrNameLst>
                                      </p:cBhvr>
                                      <p:tavLst>
                                        <p:tav tm="0">
                                          <p:val>
                                            <p:fltVal val="0"/>
                                          </p:val>
                                        </p:tav>
                                        <p:tav tm="100000">
                                          <p:val>
                                            <p:strVal val="#ppt_h"/>
                                          </p:val>
                                        </p:tav>
                                      </p:tavLst>
                                    </p:anim>
                                  </p:childTnLst>
                                </p:cTn>
                              </p:par>
                              <p:par>
                                <p:cTn id="171" presetID="6" presetClass="emph" presetSubtype="0" autoRev="1" fill="hold" grpId="1" nodeType="withEffect">
                                  <p:stCondLst>
                                    <p:cond delay="2250"/>
                                  </p:stCondLst>
                                  <p:childTnLst>
                                    <p:animScale>
                                      <p:cBhvr>
                                        <p:cTn id="172" dur="100" fill="hold"/>
                                        <p:tgtEl>
                                          <p:spTgt spid="133"/>
                                        </p:tgtEl>
                                      </p:cBhvr>
                                      <p:by x="130000" y="130000"/>
                                    </p:animScale>
                                  </p:childTnLst>
                                </p:cTn>
                              </p:par>
                              <p:par>
                                <p:cTn id="173" presetID="23" presetClass="entr" presetSubtype="16" fill="hold" grpId="0" nodeType="withEffect">
                                  <p:stCondLst>
                                    <p:cond delay="1750"/>
                                  </p:stCondLst>
                                  <p:childTnLst>
                                    <p:set>
                                      <p:cBhvr>
                                        <p:cTn id="174" dur="1" fill="hold">
                                          <p:stCondLst>
                                            <p:cond delay="0"/>
                                          </p:stCondLst>
                                        </p:cTn>
                                        <p:tgtEl>
                                          <p:spTgt spid="149"/>
                                        </p:tgtEl>
                                        <p:attrNameLst>
                                          <p:attrName>style.visibility</p:attrName>
                                        </p:attrNameLst>
                                      </p:cBhvr>
                                      <p:to>
                                        <p:strVal val="visible"/>
                                      </p:to>
                                    </p:set>
                                    <p:anim calcmode="lin" valueType="num">
                                      <p:cBhvr>
                                        <p:cTn id="175" dur="500" fill="hold"/>
                                        <p:tgtEl>
                                          <p:spTgt spid="149"/>
                                        </p:tgtEl>
                                        <p:attrNameLst>
                                          <p:attrName>ppt_w</p:attrName>
                                        </p:attrNameLst>
                                      </p:cBhvr>
                                      <p:tavLst>
                                        <p:tav tm="0">
                                          <p:val>
                                            <p:fltVal val="0"/>
                                          </p:val>
                                        </p:tav>
                                        <p:tav tm="100000">
                                          <p:val>
                                            <p:strVal val="#ppt_w"/>
                                          </p:val>
                                        </p:tav>
                                      </p:tavLst>
                                    </p:anim>
                                    <p:anim calcmode="lin" valueType="num">
                                      <p:cBhvr>
                                        <p:cTn id="176" dur="500" fill="hold"/>
                                        <p:tgtEl>
                                          <p:spTgt spid="149"/>
                                        </p:tgtEl>
                                        <p:attrNameLst>
                                          <p:attrName>ppt_h</p:attrName>
                                        </p:attrNameLst>
                                      </p:cBhvr>
                                      <p:tavLst>
                                        <p:tav tm="0">
                                          <p:val>
                                            <p:fltVal val="0"/>
                                          </p:val>
                                        </p:tav>
                                        <p:tav tm="100000">
                                          <p:val>
                                            <p:strVal val="#ppt_h"/>
                                          </p:val>
                                        </p:tav>
                                      </p:tavLst>
                                    </p:anim>
                                  </p:childTnLst>
                                </p:cTn>
                              </p:par>
                              <p:par>
                                <p:cTn id="177" presetID="6" presetClass="emph" presetSubtype="0" autoRev="1" fill="hold" grpId="1" nodeType="withEffect">
                                  <p:stCondLst>
                                    <p:cond delay="2250"/>
                                  </p:stCondLst>
                                  <p:childTnLst>
                                    <p:animScale>
                                      <p:cBhvr>
                                        <p:cTn id="178" dur="100" fill="hold"/>
                                        <p:tgtEl>
                                          <p:spTgt spid="14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6" grpId="0" animBg="1"/>
      <p:bldP spid="129" grpId="0" animBg="1"/>
      <p:bldP spid="8" grpId="0" animBg="1"/>
      <p:bldP spid="130" grpId="0" animBg="1"/>
      <p:bldP spid="13" grpId="0" animBg="1"/>
      <p:bldP spid="14" grpId="0" animBg="1"/>
      <p:bldP spid="128" grpId="0" animBg="1"/>
      <p:bldP spid="19" grpId="0" animBg="1"/>
      <p:bldP spid="20" grpId="0" animBg="1"/>
      <p:bldP spid="43" grpId="0" animBg="1"/>
      <p:bldP spid="43" grpId="1" animBg="1"/>
      <p:bldP spid="55" grpId="0" animBg="1"/>
      <p:bldP spid="55" grpId="1" animBg="1"/>
      <p:bldP spid="71" grpId="0" animBg="1"/>
      <p:bldP spid="71" grpId="1" animBg="1"/>
      <p:bldP spid="133" grpId="0" animBg="1"/>
      <p:bldP spid="133" grpId="1" animBg="1"/>
      <p:bldP spid="147" grpId="0" animBg="1"/>
      <p:bldP spid="147" grpId="1" animBg="1"/>
      <p:bldP spid="149" grpId="0" animBg="1"/>
      <p:bldP spid="149" grpId="1" animBg="1"/>
      <p:bldP spid="185" grpId="0" animBg="1"/>
      <p:bldP spid="185" grpId="1" animBg="1"/>
      <p:bldP spid="190"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tro Sustainability">
    <p:bg>
      <p:bgPr>
        <a:solidFill>
          <a:schemeClr val="accent2"/>
        </a:solidFill>
        <a:effectLst/>
      </p:bgPr>
    </p:bg>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F50AF329-6F26-2310-D7F2-4EA5444F404D}"/>
              </a:ext>
            </a:extLst>
          </p:cNvPr>
          <p:cNvSpPr/>
          <p:nvPr userDrawn="1"/>
        </p:nvSpPr>
        <p:spPr>
          <a:xfrm>
            <a:off x="0" y="0"/>
            <a:ext cx="12192000"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8" name="Vrije vorm: vorm 197">
            <a:extLst>
              <a:ext uri="{FF2B5EF4-FFF2-40B4-BE49-F238E27FC236}">
                <a16:creationId xmlns:a16="http://schemas.microsoft.com/office/drawing/2014/main" id="{857F210E-B01D-43E7-8688-7793F9C6BEF6}"/>
              </a:ext>
            </a:extLst>
          </p:cNvPr>
          <p:cNvSpPr/>
          <p:nvPr userDrawn="1"/>
        </p:nvSpPr>
        <p:spPr>
          <a:xfrm>
            <a:off x="8242567" y="3480414"/>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en-GB"/>
          </a:p>
        </p:txBody>
      </p:sp>
      <p:sp>
        <p:nvSpPr>
          <p:cNvPr id="192" name="Vrije vorm: vorm 191">
            <a:extLst>
              <a:ext uri="{FF2B5EF4-FFF2-40B4-BE49-F238E27FC236}">
                <a16:creationId xmlns:a16="http://schemas.microsoft.com/office/drawing/2014/main" id="{9F123195-9A29-4656-E853-17AE6C8F6F1B}"/>
              </a:ext>
            </a:extLst>
          </p:cNvPr>
          <p:cNvSpPr/>
          <p:nvPr/>
        </p:nvSpPr>
        <p:spPr>
          <a:xfrm>
            <a:off x="7558010" y="3050751"/>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en-GB"/>
          </a:p>
        </p:txBody>
      </p:sp>
      <p:sp>
        <p:nvSpPr>
          <p:cNvPr id="203" name="Vrije vorm: vorm 202">
            <a:extLst>
              <a:ext uri="{FF2B5EF4-FFF2-40B4-BE49-F238E27FC236}">
                <a16:creationId xmlns:a16="http://schemas.microsoft.com/office/drawing/2014/main" id="{61507882-5C09-AFEB-B812-B6EAEF4772AD}"/>
              </a:ext>
            </a:extLst>
          </p:cNvPr>
          <p:cNvSpPr/>
          <p:nvPr userDrawn="1"/>
        </p:nvSpPr>
        <p:spPr>
          <a:xfrm>
            <a:off x="7536165" y="3480414"/>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en-GB"/>
          </a:p>
        </p:txBody>
      </p:sp>
      <p:sp>
        <p:nvSpPr>
          <p:cNvPr id="204" name="Rechthoek 203">
            <a:extLst>
              <a:ext uri="{FF2B5EF4-FFF2-40B4-BE49-F238E27FC236}">
                <a16:creationId xmlns:a16="http://schemas.microsoft.com/office/drawing/2014/main" id="{D2823E83-337B-EBE8-2DC9-AC1B405239E1}"/>
              </a:ext>
            </a:extLst>
          </p:cNvPr>
          <p:cNvSpPr/>
          <p:nvPr userDrawn="1"/>
        </p:nvSpPr>
        <p:spPr>
          <a:xfrm>
            <a:off x="0" y="0"/>
            <a:ext cx="7397922" cy="6858000"/>
          </a:xfrm>
          <a:prstGeom prst="rect">
            <a:avLst/>
          </a:prstGeom>
          <a:solidFill>
            <a:srgbClr val="2EA33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01" name="Vrije vorm: vorm 100">
            <a:extLst>
              <a:ext uri="{FF2B5EF4-FFF2-40B4-BE49-F238E27FC236}">
                <a16:creationId xmlns:a16="http://schemas.microsoft.com/office/drawing/2014/main" id="{537EE3E7-E6A1-2A71-DD63-989DA6DC30E2}"/>
              </a:ext>
            </a:extLst>
          </p:cNvPr>
          <p:cNvSpPr/>
          <p:nvPr/>
        </p:nvSpPr>
        <p:spPr>
          <a:xfrm>
            <a:off x="0" y="33526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a:p>
        </p:txBody>
      </p:sp>
      <p:sp>
        <p:nvSpPr>
          <p:cNvPr id="93" name="Vrije vorm: vorm 92">
            <a:extLst>
              <a:ext uri="{FF2B5EF4-FFF2-40B4-BE49-F238E27FC236}">
                <a16:creationId xmlns:a16="http://schemas.microsoft.com/office/drawing/2014/main" id="{88DE1C13-9FF9-BA9E-37BD-12D6F3BF9301}"/>
              </a:ext>
            </a:extLst>
          </p:cNvPr>
          <p:cNvSpPr/>
          <p:nvPr/>
        </p:nvSpPr>
        <p:spPr>
          <a:xfrm>
            <a:off x="1" y="3668477"/>
            <a:ext cx="2285873" cy="3189523"/>
          </a:xfrm>
          <a:custGeom>
            <a:avLst/>
            <a:gdLst>
              <a:gd name="connsiteX0" fmla="*/ 0 w 2285873"/>
              <a:gd name="connsiteY0" fmla="*/ 0 h 3189523"/>
              <a:gd name="connsiteX1" fmla="*/ 249321 w 2285873"/>
              <a:gd name="connsiteY1" fmla="*/ 118354 h 3189523"/>
              <a:gd name="connsiteX2" fmla="*/ 771371 w 2285873"/>
              <a:gd name="connsiteY2" fmla="*/ 448907 h 3189523"/>
              <a:gd name="connsiteX3" fmla="*/ 1535703 w 2285873"/>
              <a:gd name="connsiteY3" fmla="*/ 1213671 h 3189523"/>
              <a:gd name="connsiteX4" fmla="*/ 2250018 w 2285873"/>
              <a:gd name="connsiteY4" fmla="*/ 2890582 h 3189523"/>
              <a:gd name="connsiteX5" fmla="*/ 2285873 w 2285873"/>
              <a:gd name="connsiteY5" fmla="*/ 3189523 h 3189523"/>
              <a:gd name="connsiteX6" fmla="*/ 2209657 w 2285873"/>
              <a:gd name="connsiteY6" fmla="*/ 3189523 h 3189523"/>
              <a:gd name="connsiteX7" fmla="*/ 2175265 w 2285873"/>
              <a:gd name="connsiteY7" fmla="*/ 2902807 h 3189523"/>
              <a:gd name="connsiteX8" fmla="*/ 1475127 w 2285873"/>
              <a:gd name="connsiteY8" fmla="*/ 1259102 h 3189523"/>
              <a:gd name="connsiteX9" fmla="*/ 725940 w 2285873"/>
              <a:gd name="connsiteY9" fmla="*/ 509482 h 3189523"/>
              <a:gd name="connsiteX10" fmla="*/ 214198 w 2285873"/>
              <a:gd name="connsiteY10" fmla="*/ 185447 h 3189523"/>
              <a:gd name="connsiteX11" fmla="*/ 0 w 2285873"/>
              <a:gd name="connsiteY11" fmla="*/ 83764 h 318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873" h="3189523">
                <a:moveTo>
                  <a:pt x="0" y="0"/>
                </a:moveTo>
                <a:lnTo>
                  <a:pt x="249321" y="118354"/>
                </a:lnTo>
                <a:cubicBezTo>
                  <a:pt x="430459" y="213501"/>
                  <a:pt x="604924" y="323835"/>
                  <a:pt x="771371" y="448907"/>
                </a:cubicBezTo>
                <a:cubicBezTo>
                  <a:pt x="1061051" y="666545"/>
                  <a:pt x="1318172" y="923882"/>
                  <a:pt x="1535703" y="1213671"/>
                </a:cubicBezTo>
                <a:cubicBezTo>
                  <a:pt x="1910270" y="1712769"/>
                  <a:pt x="2152376" y="2283787"/>
                  <a:pt x="2250018" y="2890582"/>
                </a:cubicBezTo>
                <a:lnTo>
                  <a:pt x="2285873" y="3189523"/>
                </a:lnTo>
                <a:lnTo>
                  <a:pt x="2209657" y="3189523"/>
                </a:lnTo>
                <a:lnTo>
                  <a:pt x="2175265" y="2902807"/>
                </a:lnTo>
                <a:cubicBezTo>
                  <a:pt x="2079550" y="2308024"/>
                  <a:pt x="1842230" y="1748303"/>
                  <a:pt x="1475127" y="1259102"/>
                </a:cubicBezTo>
                <a:cubicBezTo>
                  <a:pt x="1261924" y="975047"/>
                  <a:pt x="1009887" y="722794"/>
                  <a:pt x="725940" y="509482"/>
                </a:cubicBezTo>
                <a:cubicBezTo>
                  <a:pt x="562765" y="386871"/>
                  <a:pt x="391748" y="278714"/>
                  <a:pt x="214198" y="185447"/>
                </a:cubicBezTo>
                <a:lnTo>
                  <a:pt x="0" y="83764"/>
                </a:lnTo>
                <a:close/>
              </a:path>
            </a:pathLst>
          </a:custGeom>
          <a:gradFill>
            <a:gsLst>
              <a:gs pos="0">
                <a:srgbClr val="F3FAF0"/>
              </a:gs>
              <a:gs pos="99990">
                <a:srgbClr val="55A32E">
                  <a:alpha val="1176"/>
                </a:srgbClr>
              </a:gs>
              <a:gs pos="100000">
                <a:srgbClr val="F3FAF0">
                  <a:alpha val="0"/>
                </a:srgbClr>
              </a:gs>
            </a:gsLst>
            <a:lin ang="5400000" scaled="1"/>
          </a:gradFill>
          <a:ln w="10809" cap="flat">
            <a:noFill/>
            <a:prstDash val="solid"/>
            <a:miter/>
          </a:ln>
        </p:spPr>
        <p:txBody>
          <a:bodyPr rtlCol="0" anchor="ctr"/>
          <a:lstStyle/>
          <a:p>
            <a:endParaRPr lang="en-GB"/>
          </a:p>
        </p:txBody>
      </p:sp>
      <p:sp>
        <p:nvSpPr>
          <p:cNvPr id="10" name="Vrije vorm: vorm 9">
            <a:extLst>
              <a:ext uri="{FF2B5EF4-FFF2-40B4-BE49-F238E27FC236}">
                <a16:creationId xmlns:a16="http://schemas.microsoft.com/office/drawing/2014/main" id="{136AF172-1313-5BD3-0B5B-CCF80891B460}"/>
              </a:ext>
            </a:extLst>
          </p:cNvPr>
          <p:cNvSpPr/>
          <p:nvPr/>
        </p:nvSpPr>
        <p:spPr>
          <a:xfrm>
            <a:off x="-10376" y="3238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a:p>
        </p:txBody>
      </p:sp>
      <p:sp>
        <p:nvSpPr>
          <p:cNvPr id="11" name="Vrije vorm: vorm 10">
            <a:extLst>
              <a:ext uri="{FF2B5EF4-FFF2-40B4-BE49-F238E27FC236}">
                <a16:creationId xmlns:a16="http://schemas.microsoft.com/office/drawing/2014/main" id="{5BF1FD37-CCA2-7C05-BD6B-4E074374BA9D}"/>
              </a:ext>
            </a:extLst>
          </p:cNvPr>
          <p:cNvSpPr/>
          <p:nvPr/>
        </p:nvSpPr>
        <p:spPr>
          <a:xfrm>
            <a:off x="0" y="1819762"/>
            <a:ext cx="3823822" cy="3823821"/>
          </a:xfrm>
          <a:custGeom>
            <a:avLst/>
            <a:gdLst>
              <a:gd name="connsiteX0" fmla="*/ 3823822 w 3823822"/>
              <a:gd name="connsiteY0" fmla="*/ 3823822 h 3823821"/>
              <a:gd name="connsiteX1" fmla="*/ 3748103 w 3823822"/>
              <a:gd name="connsiteY1" fmla="*/ 3823822 h 3823821"/>
              <a:gd name="connsiteX2" fmla="*/ 2998482 w 3823822"/>
              <a:gd name="connsiteY2" fmla="*/ 1573121 h 3823821"/>
              <a:gd name="connsiteX3" fmla="*/ 2250592 w 3823822"/>
              <a:gd name="connsiteY3" fmla="*/ 825232 h 3823821"/>
              <a:gd name="connsiteX4" fmla="*/ 0 w 3823822"/>
              <a:gd name="connsiteY4" fmla="*/ 75719 h 3823821"/>
              <a:gd name="connsiteX5" fmla="*/ 0 w 3823822"/>
              <a:gd name="connsiteY5" fmla="*/ 0 h 3823821"/>
              <a:gd name="connsiteX6" fmla="*/ 2296132 w 3823822"/>
              <a:gd name="connsiteY6" fmla="*/ 764764 h 3823821"/>
              <a:gd name="connsiteX7" fmla="*/ 3059058 w 3823822"/>
              <a:gd name="connsiteY7" fmla="*/ 1527690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3999"/>
                  <a:pt x="3488927" y="2225821"/>
                  <a:pt x="2998482" y="1573121"/>
                </a:cubicBezTo>
                <a:cubicBezTo>
                  <a:pt x="2785495" y="1289715"/>
                  <a:pt x="2533891" y="1038111"/>
                  <a:pt x="2250592" y="825232"/>
                </a:cubicBezTo>
                <a:cubicBezTo>
                  <a:pt x="1598001" y="334895"/>
                  <a:pt x="819823" y="75719"/>
                  <a:pt x="0" y="75719"/>
                </a:cubicBezTo>
                <a:lnTo>
                  <a:pt x="0" y="0"/>
                </a:lnTo>
                <a:cubicBezTo>
                  <a:pt x="836373" y="0"/>
                  <a:pt x="1630344" y="264476"/>
                  <a:pt x="2296132" y="764764"/>
                </a:cubicBezTo>
                <a:cubicBezTo>
                  <a:pt x="2585163" y="981970"/>
                  <a:pt x="2841852" y="1238551"/>
                  <a:pt x="3059058" y="1527690"/>
                </a:cubicBezTo>
                <a:cubicBezTo>
                  <a:pt x="3559346" y="2193478"/>
                  <a:pt x="3823822" y="2987557"/>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a:p>
        </p:txBody>
      </p:sp>
      <p:sp>
        <p:nvSpPr>
          <p:cNvPr id="91" name="Vrije vorm: vorm 90">
            <a:extLst>
              <a:ext uri="{FF2B5EF4-FFF2-40B4-BE49-F238E27FC236}">
                <a16:creationId xmlns:a16="http://schemas.microsoft.com/office/drawing/2014/main" id="{C38E1B9C-2671-4A03-5AC3-87CC8B2681A3}"/>
              </a:ext>
            </a:extLst>
          </p:cNvPr>
          <p:cNvSpPr/>
          <p:nvPr userDrawn="1"/>
        </p:nvSpPr>
        <p:spPr>
          <a:xfrm>
            <a:off x="0" y="1835886"/>
            <a:ext cx="1541869" cy="3068978"/>
          </a:xfrm>
          <a:custGeom>
            <a:avLst/>
            <a:gdLst>
              <a:gd name="connsiteX0" fmla="*/ 0 w 1541869"/>
              <a:gd name="connsiteY0" fmla="*/ 0 h 3068978"/>
              <a:gd name="connsiteX1" fmla="*/ 12340 w 1541869"/>
              <a:gd name="connsiteY1" fmla="*/ 8514 h 3068978"/>
              <a:gd name="connsiteX2" fmla="*/ 778511 w 1541869"/>
              <a:gd name="connsiteY2" fmla="*/ 774577 h 3068978"/>
              <a:gd name="connsiteX3" fmla="*/ 1541869 w 1541869"/>
              <a:gd name="connsiteY3" fmla="*/ 3068978 h 3068978"/>
              <a:gd name="connsiteX4" fmla="*/ 1466150 w 1541869"/>
              <a:gd name="connsiteY4" fmla="*/ 3068978 h 3068978"/>
              <a:gd name="connsiteX5" fmla="*/ 717935 w 1541869"/>
              <a:gd name="connsiteY5" fmla="*/ 820116 h 3068978"/>
              <a:gd name="connsiteX6" fmla="*/ 174324 w 1541869"/>
              <a:gd name="connsiteY6" fmla="*/ 236529 h 3068978"/>
              <a:gd name="connsiteX7" fmla="*/ 0 w 1541869"/>
              <a:gd name="connsiteY7" fmla="*/ 95803 h 30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1869" h="3068978">
                <a:moveTo>
                  <a:pt x="0" y="0"/>
                </a:moveTo>
                <a:lnTo>
                  <a:pt x="12340" y="8514"/>
                </a:lnTo>
                <a:cubicBezTo>
                  <a:pt x="302778" y="226477"/>
                  <a:pt x="560548" y="484247"/>
                  <a:pt x="778511" y="774577"/>
                </a:cubicBezTo>
                <a:cubicBezTo>
                  <a:pt x="1277934" y="1440149"/>
                  <a:pt x="1541869" y="2233470"/>
                  <a:pt x="1541869" y="3068978"/>
                </a:cubicBezTo>
                <a:lnTo>
                  <a:pt x="1466150" y="3068978"/>
                </a:lnTo>
                <a:cubicBezTo>
                  <a:pt x="1466150" y="2250020"/>
                  <a:pt x="1207406" y="1472384"/>
                  <a:pt x="717935" y="820116"/>
                </a:cubicBezTo>
                <a:cubicBezTo>
                  <a:pt x="557708" y="606588"/>
                  <a:pt x="375515" y="411070"/>
                  <a:pt x="174324" y="236529"/>
                </a:cubicBezTo>
                <a:lnTo>
                  <a:pt x="0" y="95803"/>
                </a:ln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en-GB"/>
          </a:p>
        </p:txBody>
      </p:sp>
      <p:grpSp>
        <p:nvGrpSpPr>
          <p:cNvPr id="156" name="Groep 155">
            <a:extLst>
              <a:ext uri="{FF2B5EF4-FFF2-40B4-BE49-F238E27FC236}">
                <a16:creationId xmlns:a16="http://schemas.microsoft.com/office/drawing/2014/main" id="{DE4FA4CD-86B8-5D2F-9BE5-D06D5830A4E3}"/>
              </a:ext>
            </a:extLst>
          </p:cNvPr>
          <p:cNvGrpSpPr/>
          <p:nvPr userDrawn="1"/>
        </p:nvGrpSpPr>
        <p:grpSpPr>
          <a:xfrm>
            <a:off x="1436100" y="268654"/>
            <a:ext cx="151965" cy="151965"/>
            <a:chOff x="1436100" y="268654"/>
            <a:chExt cx="151965" cy="151965"/>
          </a:xfrm>
        </p:grpSpPr>
        <p:sp>
          <p:nvSpPr>
            <p:cNvPr id="42" name="Vrije vorm: vorm 41">
              <a:extLst>
                <a:ext uri="{FF2B5EF4-FFF2-40B4-BE49-F238E27FC236}">
                  <a16:creationId xmlns:a16="http://schemas.microsoft.com/office/drawing/2014/main" id="{2D68D67D-3A99-0080-B1F5-23ABF58C749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43" name="Vrije vorm: vorm 42">
              <a:extLst>
                <a:ext uri="{FF2B5EF4-FFF2-40B4-BE49-F238E27FC236}">
                  <a16:creationId xmlns:a16="http://schemas.microsoft.com/office/drawing/2014/main" id="{4E5C3AE7-6AAB-6EA4-9D49-942D82E1682F}"/>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en-GB"/>
            </a:p>
          </p:txBody>
        </p:sp>
      </p:grpSp>
      <p:sp>
        <p:nvSpPr>
          <p:cNvPr id="45" name="Vrije vorm: vorm 44">
            <a:extLst>
              <a:ext uri="{FF2B5EF4-FFF2-40B4-BE49-F238E27FC236}">
                <a16:creationId xmlns:a16="http://schemas.microsoft.com/office/drawing/2014/main" id="{C4C69539-A594-FD56-6A35-58FF5FCE785E}"/>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nvGrpSpPr>
          <p:cNvPr id="163" name="Groep 162">
            <a:extLst>
              <a:ext uri="{FF2B5EF4-FFF2-40B4-BE49-F238E27FC236}">
                <a16:creationId xmlns:a16="http://schemas.microsoft.com/office/drawing/2014/main" id="{8731AB22-EB0B-7705-3405-9855734AEAE6}"/>
              </a:ext>
            </a:extLst>
          </p:cNvPr>
          <p:cNvGrpSpPr/>
          <p:nvPr userDrawn="1"/>
        </p:nvGrpSpPr>
        <p:grpSpPr>
          <a:xfrm>
            <a:off x="676275" y="1028479"/>
            <a:ext cx="151965" cy="151965"/>
            <a:chOff x="676275" y="1028479"/>
            <a:chExt cx="151965" cy="151965"/>
          </a:xfrm>
        </p:grpSpPr>
        <p:sp>
          <p:nvSpPr>
            <p:cNvPr id="54" name="Vrije vorm: vorm 53">
              <a:extLst>
                <a:ext uri="{FF2B5EF4-FFF2-40B4-BE49-F238E27FC236}">
                  <a16:creationId xmlns:a16="http://schemas.microsoft.com/office/drawing/2014/main" id="{B721ED27-068D-A9AD-5F1D-E603301402F7}"/>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55" name="Vrije vorm: vorm 54">
              <a:extLst>
                <a:ext uri="{FF2B5EF4-FFF2-40B4-BE49-F238E27FC236}">
                  <a16:creationId xmlns:a16="http://schemas.microsoft.com/office/drawing/2014/main" id="{3EC05E37-E9A5-5895-70A3-26FBCAC9FDF8}"/>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57" name="Groep 156">
            <a:extLst>
              <a:ext uri="{FF2B5EF4-FFF2-40B4-BE49-F238E27FC236}">
                <a16:creationId xmlns:a16="http://schemas.microsoft.com/office/drawing/2014/main" id="{0B80B5B9-7165-F285-68BA-300394543AC2}"/>
              </a:ext>
            </a:extLst>
          </p:cNvPr>
          <p:cNvGrpSpPr/>
          <p:nvPr userDrawn="1"/>
        </p:nvGrpSpPr>
        <p:grpSpPr>
          <a:xfrm>
            <a:off x="2195927" y="1028479"/>
            <a:ext cx="151965" cy="151965"/>
            <a:chOff x="2195927" y="1028479"/>
            <a:chExt cx="151965" cy="151965"/>
          </a:xfrm>
        </p:grpSpPr>
        <p:sp>
          <p:nvSpPr>
            <p:cNvPr id="56" name="Vrije vorm: vorm 55">
              <a:extLst>
                <a:ext uri="{FF2B5EF4-FFF2-40B4-BE49-F238E27FC236}">
                  <a16:creationId xmlns:a16="http://schemas.microsoft.com/office/drawing/2014/main" id="{ECCEBEA7-6B2E-AA98-177C-74E7A9DD60EB}"/>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57" name="Vrije vorm: vorm 56">
              <a:extLst>
                <a:ext uri="{FF2B5EF4-FFF2-40B4-BE49-F238E27FC236}">
                  <a16:creationId xmlns:a16="http://schemas.microsoft.com/office/drawing/2014/main" id="{2AF6DBA9-A6EF-A638-E228-9F1A50B158A5}"/>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2" name="Groep 161">
            <a:extLst>
              <a:ext uri="{FF2B5EF4-FFF2-40B4-BE49-F238E27FC236}">
                <a16:creationId xmlns:a16="http://schemas.microsoft.com/office/drawing/2014/main" id="{7B7D2BA0-D05A-A0A2-0B6B-6A26CC015F37}"/>
              </a:ext>
            </a:extLst>
          </p:cNvPr>
          <p:cNvGrpSpPr/>
          <p:nvPr userDrawn="1"/>
        </p:nvGrpSpPr>
        <p:grpSpPr>
          <a:xfrm>
            <a:off x="1436100" y="1788305"/>
            <a:ext cx="151965" cy="151965"/>
            <a:chOff x="1436100" y="1788305"/>
            <a:chExt cx="151965" cy="151965"/>
          </a:xfrm>
        </p:grpSpPr>
        <p:sp>
          <p:nvSpPr>
            <p:cNvPr id="68" name="Vrije vorm: vorm 67">
              <a:extLst>
                <a:ext uri="{FF2B5EF4-FFF2-40B4-BE49-F238E27FC236}">
                  <a16:creationId xmlns:a16="http://schemas.microsoft.com/office/drawing/2014/main" id="{8A125716-26D8-31F5-8C30-D9F2919D2C94}"/>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69" name="Vrije vorm: vorm 68">
              <a:extLst>
                <a:ext uri="{FF2B5EF4-FFF2-40B4-BE49-F238E27FC236}">
                  <a16:creationId xmlns:a16="http://schemas.microsoft.com/office/drawing/2014/main" id="{BB004EFC-EFCE-790B-285E-3BE07FAE7556}"/>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58" name="Groep 157">
            <a:extLst>
              <a:ext uri="{FF2B5EF4-FFF2-40B4-BE49-F238E27FC236}">
                <a16:creationId xmlns:a16="http://schemas.microsoft.com/office/drawing/2014/main" id="{984FA816-DE39-A0E1-8328-81C54E0D0358}"/>
              </a:ext>
            </a:extLst>
          </p:cNvPr>
          <p:cNvGrpSpPr/>
          <p:nvPr userDrawn="1"/>
        </p:nvGrpSpPr>
        <p:grpSpPr>
          <a:xfrm>
            <a:off x="2955752" y="1788305"/>
            <a:ext cx="151965" cy="151965"/>
            <a:chOff x="2955752" y="1788305"/>
            <a:chExt cx="151965" cy="151965"/>
          </a:xfrm>
        </p:grpSpPr>
        <p:sp>
          <p:nvSpPr>
            <p:cNvPr id="70" name="Vrije vorm: vorm 69">
              <a:extLst>
                <a:ext uri="{FF2B5EF4-FFF2-40B4-BE49-F238E27FC236}">
                  <a16:creationId xmlns:a16="http://schemas.microsoft.com/office/drawing/2014/main" id="{AD86F847-8E61-1D6F-78D0-FB5A19372180}"/>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71" name="Vrije vorm: vorm 70">
              <a:extLst>
                <a:ext uri="{FF2B5EF4-FFF2-40B4-BE49-F238E27FC236}">
                  <a16:creationId xmlns:a16="http://schemas.microsoft.com/office/drawing/2014/main" id="{FDEAE792-505A-B947-5B3D-F2D7F7551D23}"/>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4" name="Groep 163">
            <a:extLst>
              <a:ext uri="{FF2B5EF4-FFF2-40B4-BE49-F238E27FC236}">
                <a16:creationId xmlns:a16="http://schemas.microsoft.com/office/drawing/2014/main" id="{B0A7183E-C35F-6C61-AEE0-F1C935378057}"/>
              </a:ext>
            </a:extLst>
          </p:cNvPr>
          <p:cNvGrpSpPr/>
          <p:nvPr userDrawn="1"/>
        </p:nvGrpSpPr>
        <p:grpSpPr>
          <a:xfrm>
            <a:off x="676275" y="2548131"/>
            <a:ext cx="151965" cy="151965"/>
            <a:chOff x="676275" y="2548131"/>
            <a:chExt cx="151965" cy="151965"/>
          </a:xfrm>
        </p:grpSpPr>
        <p:sp>
          <p:nvSpPr>
            <p:cNvPr id="80" name="Vrije vorm: vorm 79">
              <a:extLst>
                <a:ext uri="{FF2B5EF4-FFF2-40B4-BE49-F238E27FC236}">
                  <a16:creationId xmlns:a16="http://schemas.microsoft.com/office/drawing/2014/main" id="{D2E2D6AA-4CA8-D20E-CBDB-5434A2E39CE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81" name="Vrije vorm: vorm 80">
              <a:extLst>
                <a:ext uri="{FF2B5EF4-FFF2-40B4-BE49-F238E27FC236}">
                  <a16:creationId xmlns:a16="http://schemas.microsoft.com/office/drawing/2014/main" id="{4301B2DD-311B-2255-EA5B-04951991C33C}"/>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1" name="Groep 160">
            <a:extLst>
              <a:ext uri="{FF2B5EF4-FFF2-40B4-BE49-F238E27FC236}">
                <a16:creationId xmlns:a16="http://schemas.microsoft.com/office/drawing/2014/main" id="{CE4F4FA7-E506-2F57-F370-F6834CB0762A}"/>
              </a:ext>
            </a:extLst>
          </p:cNvPr>
          <p:cNvGrpSpPr/>
          <p:nvPr userDrawn="1"/>
        </p:nvGrpSpPr>
        <p:grpSpPr>
          <a:xfrm>
            <a:off x="2195927" y="2548131"/>
            <a:ext cx="151965" cy="151965"/>
            <a:chOff x="2195927" y="2548131"/>
            <a:chExt cx="151965" cy="151965"/>
          </a:xfrm>
        </p:grpSpPr>
        <p:sp>
          <p:nvSpPr>
            <p:cNvPr id="82" name="Vrije vorm: vorm 81">
              <a:extLst>
                <a:ext uri="{FF2B5EF4-FFF2-40B4-BE49-F238E27FC236}">
                  <a16:creationId xmlns:a16="http://schemas.microsoft.com/office/drawing/2014/main" id="{567D651F-B8AF-EB1B-946A-90EC4F80C48D}"/>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83" name="Vrije vorm: vorm 82">
              <a:extLst>
                <a:ext uri="{FF2B5EF4-FFF2-40B4-BE49-F238E27FC236}">
                  <a16:creationId xmlns:a16="http://schemas.microsoft.com/office/drawing/2014/main" id="{C58E6801-4084-0EAD-A0FE-E6C5FE4198EF}"/>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0" name="Groep 159">
            <a:extLst>
              <a:ext uri="{FF2B5EF4-FFF2-40B4-BE49-F238E27FC236}">
                <a16:creationId xmlns:a16="http://schemas.microsoft.com/office/drawing/2014/main" id="{C9687D3C-EE2D-58ED-5ED2-6F58BFF75D3D}"/>
              </a:ext>
            </a:extLst>
          </p:cNvPr>
          <p:cNvGrpSpPr/>
          <p:nvPr userDrawn="1"/>
        </p:nvGrpSpPr>
        <p:grpSpPr>
          <a:xfrm>
            <a:off x="3715579" y="2548131"/>
            <a:ext cx="151965" cy="151965"/>
            <a:chOff x="3715579" y="2548131"/>
            <a:chExt cx="151965" cy="151965"/>
          </a:xfrm>
        </p:grpSpPr>
        <p:sp>
          <p:nvSpPr>
            <p:cNvPr id="84" name="Vrije vorm: vorm 83">
              <a:extLst>
                <a:ext uri="{FF2B5EF4-FFF2-40B4-BE49-F238E27FC236}">
                  <a16:creationId xmlns:a16="http://schemas.microsoft.com/office/drawing/2014/main" id="{9CFB7428-1640-7106-71E3-CEEC9C2199A2}"/>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85" name="Vrije vorm: vorm 84">
              <a:extLst>
                <a:ext uri="{FF2B5EF4-FFF2-40B4-BE49-F238E27FC236}">
                  <a16:creationId xmlns:a16="http://schemas.microsoft.com/office/drawing/2014/main" id="{E639F2F6-22F6-E6C0-30E7-C9A4563FD620}"/>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grpSp>
        <p:nvGrpSpPr>
          <p:cNvPr id="165" name="Groep 164">
            <a:extLst>
              <a:ext uri="{FF2B5EF4-FFF2-40B4-BE49-F238E27FC236}">
                <a16:creationId xmlns:a16="http://schemas.microsoft.com/office/drawing/2014/main" id="{03DF1EB7-0FEA-269F-398C-FE1B27505950}"/>
              </a:ext>
            </a:extLst>
          </p:cNvPr>
          <p:cNvGrpSpPr/>
          <p:nvPr userDrawn="1"/>
        </p:nvGrpSpPr>
        <p:grpSpPr>
          <a:xfrm>
            <a:off x="1436100" y="3307957"/>
            <a:ext cx="151965" cy="151965"/>
            <a:chOff x="1436100" y="3307957"/>
            <a:chExt cx="151965" cy="151965"/>
          </a:xfrm>
        </p:grpSpPr>
        <p:sp>
          <p:nvSpPr>
            <p:cNvPr id="94" name="Vrije vorm: vorm 93">
              <a:extLst>
                <a:ext uri="{FF2B5EF4-FFF2-40B4-BE49-F238E27FC236}">
                  <a16:creationId xmlns:a16="http://schemas.microsoft.com/office/drawing/2014/main" id="{5E364CBB-B959-5E3F-73C1-837472B06288}"/>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95" name="Vrije vorm: vorm 94">
              <a:extLst>
                <a:ext uri="{FF2B5EF4-FFF2-40B4-BE49-F238E27FC236}">
                  <a16:creationId xmlns:a16="http://schemas.microsoft.com/office/drawing/2014/main" id="{CD16A07E-9EFA-E89B-BC1C-46C9F7A82B72}"/>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66" name="Groep 165">
            <a:extLst>
              <a:ext uri="{FF2B5EF4-FFF2-40B4-BE49-F238E27FC236}">
                <a16:creationId xmlns:a16="http://schemas.microsoft.com/office/drawing/2014/main" id="{C1B70BE9-407A-0E6A-3837-8939A0171A04}"/>
              </a:ext>
            </a:extLst>
          </p:cNvPr>
          <p:cNvGrpSpPr/>
          <p:nvPr userDrawn="1"/>
        </p:nvGrpSpPr>
        <p:grpSpPr>
          <a:xfrm>
            <a:off x="2955752" y="3307957"/>
            <a:ext cx="151965" cy="151965"/>
            <a:chOff x="2955752" y="3307957"/>
            <a:chExt cx="151965" cy="151965"/>
          </a:xfrm>
        </p:grpSpPr>
        <p:sp>
          <p:nvSpPr>
            <p:cNvPr id="96" name="Vrije vorm: vorm 95">
              <a:extLst>
                <a:ext uri="{FF2B5EF4-FFF2-40B4-BE49-F238E27FC236}">
                  <a16:creationId xmlns:a16="http://schemas.microsoft.com/office/drawing/2014/main" id="{88F45089-4D4B-BB1C-967C-CCCB812909CD}"/>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97" name="Vrije vorm: vorm 96">
              <a:extLst>
                <a:ext uri="{FF2B5EF4-FFF2-40B4-BE49-F238E27FC236}">
                  <a16:creationId xmlns:a16="http://schemas.microsoft.com/office/drawing/2014/main" id="{FEB8741D-9861-0DD8-5ED8-7FA803D11C83}"/>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68" name="Groep 167">
            <a:extLst>
              <a:ext uri="{FF2B5EF4-FFF2-40B4-BE49-F238E27FC236}">
                <a16:creationId xmlns:a16="http://schemas.microsoft.com/office/drawing/2014/main" id="{1B6FD9A4-DACA-37B9-98F4-C71FEFD0B974}"/>
              </a:ext>
            </a:extLst>
          </p:cNvPr>
          <p:cNvGrpSpPr/>
          <p:nvPr userDrawn="1"/>
        </p:nvGrpSpPr>
        <p:grpSpPr>
          <a:xfrm>
            <a:off x="2195927" y="4067783"/>
            <a:ext cx="151965" cy="151965"/>
            <a:chOff x="2195927" y="4067783"/>
            <a:chExt cx="151965" cy="151965"/>
          </a:xfrm>
        </p:grpSpPr>
        <p:sp>
          <p:nvSpPr>
            <p:cNvPr id="108" name="Vrije vorm: vorm 107">
              <a:extLst>
                <a:ext uri="{FF2B5EF4-FFF2-40B4-BE49-F238E27FC236}">
                  <a16:creationId xmlns:a16="http://schemas.microsoft.com/office/drawing/2014/main" id="{CCED135B-B3C7-89A4-FFCF-16DF9B96CF81}"/>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en-GB"/>
            </a:p>
          </p:txBody>
        </p:sp>
        <p:sp>
          <p:nvSpPr>
            <p:cNvPr id="109" name="Vrije vorm: vorm 108">
              <a:extLst>
                <a:ext uri="{FF2B5EF4-FFF2-40B4-BE49-F238E27FC236}">
                  <a16:creationId xmlns:a16="http://schemas.microsoft.com/office/drawing/2014/main" id="{86E06E43-40C0-FE50-372F-270A08CD1B3D}"/>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69" name="Groep 168">
            <a:extLst>
              <a:ext uri="{FF2B5EF4-FFF2-40B4-BE49-F238E27FC236}">
                <a16:creationId xmlns:a16="http://schemas.microsoft.com/office/drawing/2014/main" id="{5A57400C-83D1-42EE-0DA7-984A6AF4083F}"/>
              </a:ext>
            </a:extLst>
          </p:cNvPr>
          <p:cNvGrpSpPr/>
          <p:nvPr userDrawn="1"/>
        </p:nvGrpSpPr>
        <p:grpSpPr>
          <a:xfrm>
            <a:off x="3715579" y="4067783"/>
            <a:ext cx="151965" cy="151965"/>
            <a:chOff x="3715579" y="4067783"/>
            <a:chExt cx="151965" cy="151965"/>
          </a:xfrm>
        </p:grpSpPr>
        <p:sp>
          <p:nvSpPr>
            <p:cNvPr id="110" name="Vrije vorm: vorm 109">
              <a:extLst>
                <a:ext uri="{FF2B5EF4-FFF2-40B4-BE49-F238E27FC236}">
                  <a16:creationId xmlns:a16="http://schemas.microsoft.com/office/drawing/2014/main" id="{EABEDE96-38F2-5BAA-68C2-E6590E25BE89}"/>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111" name="Vrije vorm: vorm 110">
              <a:extLst>
                <a:ext uri="{FF2B5EF4-FFF2-40B4-BE49-F238E27FC236}">
                  <a16:creationId xmlns:a16="http://schemas.microsoft.com/office/drawing/2014/main" id="{176FE4EA-22C5-CD7D-7E9E-873C98741317}"/>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3" name="Groep 172">
            <a:extLst>
              <a:ext uri="{FF2B5EF4-FFF2-40B4-BE49-F238E27FC236}">
                <a16:creationId xmlns:a16="http://schemas.microsoft.com/office/drawing/2014/main" id="{FC4D7A25-396F-3AFA-1066-5827587DA31B}"/>
              </a:ext>
            </a:extLst>
          </p:cNvPr>
          <p:cNvGrpSpPr/>
          <p:nvPr userDrawn="1"/>
        </p:nvGrpSpPr>
        <p:grpSpPr>
          <a:xfrm>
            <a:off x="1436100" y="4827608"/>
            <a:ext cx="151965" cy="151965"/>
            <a:chOff x="1436100" y="4827608"/>
            <a:chExt cx="151965" cy="151965"/>
          </a:xfrm>
        </p:grpSpPr>
        <p:sp>
          <p:nvSpPr>
            <p:cNvPr id="120" name="Vrije vorm: vorm 119">
              <a:extLst>
                <a:ext uri="{FF2B5EF4-FFF2-40B4-BE49-F238E27FC236}">
                  <a16:creationId xmlns:a16="http://schemas.microsoft.com/office/drawing/2014/main" id="{B99BE0C3-DDCF-3D29-E6AA-729C69DF8DCA}"/>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121" name="Vrije vorm: vorm 120">
              <a:extLst>
                <a:ext uri="{FF2B5EF4-FFF2-40B4-BE49-F238E27FC236}">
                  <a16:creationId xmlns:a16="http://schemas.microsoft.com/office/drawing/2014/main" id="{95341127-ED96-6205-BED2-8464D0EF171F}"/>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2" name="Groep 171">
            <a:extLst>
              <a:ext uri="{FF2B5EF4-FFF2-40B4-BE49-F238E27FC236}">
                <a16:creationId xmlns:a16="http://schemas.microsoft.com/office/drawing/2014/main" id="{28B60DA0-1E7D-BC41-6366-B45B6A63782F}"/>
              </a:ext>
            </a:extLst>
          </p:cNvPr>
          <p:cNvGrpSpPr/>
          <p:nvPr userDrawn="1"/>
        </p:nvGrpSpPr>
        <p:grpSpPr>
          <a:xfrm>
            <a:off x="2955752" y="4827608"/>
            <a:ext cx="151965" cy="151965"/>
            <a:chOff x="2955752" y="4827608"/>
            <a:chExt cx="151965" cy="151965"/>
          </a:xfrm>
        </p:grpSpPr>
        <p:sp>
          <p:nvSpPr>
            <p:cNvPr id="122" name="Vrije vorm: vorm 121">
              <a:extLst>
                <a:ext uri="{FF2B5EF4-FFF2-40B4-BE49-F238E27FC236}">
                  <a16:creationId xmlns:a16="http://schemas.microsoft.com/office/drawing/2014/main" id="{4BB71F70-ACAD-5A30-7281-776037A25D62}"/>
                </a:ext>
              </a:extLst>
            </p:cNvPr>
            <p:cNvSpPr/>
            <p:nvPr userDrawn="1"/>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0"/>
              </a:schemeClr>
            </a:solidFill>
            <a:ln w="11945" cap="flat">
              <a:noFill/>
              <a:prstDash val="solid"/>
              <a:miter/>
            </a:ln>
          </p:spPr>
          <p:txBody>
            <a:bodyPr rtlCol="0" anchor="ctr"/>
            <a:lstStyle/>
            <a:p>
              <a:pPr lvl="0"/>
              <a:endParaRPr lang="en-GB"/>
            </a:p>
          </p:txBody>
        </p:sp>
        <p:sp>
          <p:nvSpPr>
            <p:cNvPr id="123" name="Vrije vorm: vorm 122">
              <a:extLst>
                <a:ext uri="{FF2B5EF4-FFF2-40B4-BE49-F238E27FC236}">
                  <a16:creationId xmlns:a16="http://schemas.microsoft.com/office/drawing/2014/main" id="{5D68C5F5-57DF-AB10-6C5B-3431B86D4D32}"/>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sp>
        <p:nvSpPr>
          <p:cNvPr id="133" name="Vrije vorm: vorm 132">
            <a:extLst>
              <a:ext uri="{FF2B5EF4-FFF2-40B4-BE49-F238E27FC236}">
                <a16:creationId xmlns:a16="http://schemas.microsoft.com/office/drawing/2014/main" id="{C60C56A3-815B-AE9B-03C5-7AF6E64A4793}"/>
              </a:ext>
            </a:extLst>
          </p:cNvPr>
          <p:cNvSpPr/>
          <p:nvPr/>
        </p:nvSpPr>
        <p:spPr>
          <a:xfrm>
            <a:off x="676275"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en-GB"/>
          </a:p>
        </p:txBody>
      </p:sp>
      <p:grpSp>
        <p:nvGrpSpPr>
          <p:cNvPr id="175" name="Groep 174">
            <a:extLst>
              <a:ext uri="{FF2B5EF4-FFF2-40B4-BE49-F238E27FC236}">
                <a16:creationId xmlns:a16="http://schemas.microsoft.com/office/drawing/2014/main" id="{F144AE15-1859-C558-5995-5A64A15E93E7}"/>
              </a:ext>
            </a:extLst>
          </p:cNvPr>
          <p:cNvGrpSpPr/>
          <p:nvPr userDrawn="1"/>
        </p:nvGrpSpPr>
        <p:grpSpPr>
          <a:xfrm>
            <a:off x="2195927" y="5587435"/>
            <a:ext cx="151965" cy="151965"/>
            <a:chOff x="2195927" y="5587435"/>
            <a:chExt cx="151965" cy="151965"/>
          </a:xfrm>
        </p:grpSpPr>
        <p:sp>
          <p:nvSpPr>
            <p:cNvPr id="134" name="Vrije vorm: vorm 133">
              <a:extLst>
                <a:ext uri="{FF2B5EF4-FFF2-40B4-BE49-F238E27FC236}">
                  <a16:creationId xmlns:a16="http://schemas.microsoft.com/office/drawing/2014/main" id="{EA4DC19E-7F78-D7B2-1F34-4DF8F33D195D}"/>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alpha val="20000"/>
              </a:srgbClr>
            </a:solidFill>
            <a:ln w="11945" cap="flat">
              <a:noFill/>
              <a:prstDash val="solid"/>
              <a:miter/>
            </a:ln>
          </p:spPr>
          <p:txBody>
            <a:bodyPr rtlCol="0" anchor="ctr"/>
            <a:lstStyle/>
            <a:p>
              <a:pPr lvl="0"/>
              <a:endParaRPr lang="en-GB"/>
            </a:p>
          </p:txBody>
        </p:sp>
        <p:sp>
          <p:nvSpPr>
            <p:cNvPr id="135" name="Vrije vorm: vorm 134">
              <a:extLst>
                <a:ext uri="{FF2B5EF4-FFF2-40B4-BE49-F238E27FC236}">
                  <a16:creationId xmlns:a16="http://schemas.microsoft.com/office/drawing/2014/main" id="{E5D83847-8FB2-630F-4432-B7C10E2FC3C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grpSp>
        <p:nvGrpSpPr>
          <p:cNvPr id="176" name="Groep 175">
            <a:extLst>
              <a:ext uri="{FF2B5EF4-FFF2-40B4-BE49-F238E27FC236}">
                <a16:creationId xmlns:a16="http://schemas.microsoft.com/office/drawing/2014/main" id="{A9468737-5BF2-67A4-F738-FC0A3656D10C}"/>
              </a:ext>
            </a:extLst>
          </p:cNvPr>
          <p:cNvGrpSpPr/>
          <p:nvPr userDrawn="1"/>
        </p:nvGrpSpPr>
        <p:grpSpPr>
          <a:xfrm>
            <a:off x="3715579" y="5587435"/>
            <a:ext cx="151965" cy="151965"/>
            <a:chOff x="3715579" y="5587435"/>
            <a:chExt cx="151965" cy="151965"/>
          </a:xfrm>
        </p:grpSpPr>
        <p:sp>
          <p:nvSpPr>
            <p:cNvPr id="136" name="Vrije vorm: vorm 135">
              <a:extLst>
                <a:ext uri="{FF2B5EF4-FFF2-40B4-BE49-F238E27FC236}">
                  <a16:creationId xmlns:a16="http://schemas.microsoft.com/office/drawing/2014/main" id="{F97241AD-ECDD-F220-12EA-3C2C973141B2}"/>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137" name="Vrije vorm: vorm 136">
              <a:extLst>
                <a:ext uri="{FF2B5EF4-FFF2-40B4-BE49-F238E27FC236}">
                  <a16:creationId xmlns:a16="http://schemas.microsoft.com/office/drawing/2014/main" id="{54FAEAC3-B54A-3D25-2565-095439C1DC7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en-GB"/>
            </a:p>
          </p:txBody>
        </p:sp>
      </p:grpSp>
      <p:grpSp>
        <p:nvGrpSpPr>
          <p:cNvPr id="179" name="Groep 178">
            <a:extLst>
              <a:ext uri="{FF2B5EF4-FFF2-40B4-BE49-F238E27FC236}">
                <a16:creationId xmlns:a16="http://schemas.microsoft.com/office/drawing/2014/main" id="{C575942B-F4ED-A097-3F6C-66CFF5E59E26}"/>
              </a:ext>
            </a:extLst>
          </p:cNvPr>
          <p:cNvGrpSpPr/>
          <p:nvPr userDrawn="1"/>
        </p:nvGrpSpPr>
        <p:grpSpPr>
          <a:xfrm>
            <a:off x="1436100" y="6347260"/>
            <a:ext cx="151965" cy="151965"/>
            <a:chOff x="1436100" y="6347260"/>
            <a:chExt cx="151965" cy="151965"/>
          </a:xfrm>
        </p:grpSpPr>
        <p:sp>
          <p:nvSpPr>
            <p:cNvPr id="146" name="Vrije vorm: vorm 145">
              <a:extLst>
                <a:ext uri="{FF2B5EF4-FFF2-40B4-BE49-F238E27FC236}">
                  <a16:creationId xmlns:a16="http://schemas.microsoft.com/office/drawing/2014/main" id="{37AD87F1-07C6-9CC6-D5AA-74F12BF3245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bg1">
                <a:alpha val="20000"/>
              </a:schemeClr>
            </a:solidFill>
            <a:ln w="11945" cap="flat">
              <a:noFill/>
              <a:prstDash val="solid"/>
              <a:miter/>
            </a:ln>
          </p:spPr>
          <p:txBody>
            <a:bodyPr rtlCol="0" anchor="ctr"/>
            <a:lstStyle/>
            <a:p>
              <a:pPr lvl="0"/>
              <a:endParaRPr lang="en-GB"/>
            </a:p>
          </p:txBody>
        </p:sp>
        <p:sp>
          <p:nvSpPr>
            <p:cNvPr id="147" name="Vrije vorm: vorm 146">
              <a:extLst>
                <a:ext uri="{FF2B5EF4-FFF2-40B4-BE49-F238E27FC236}">
                  <a16:creationId xmlns:a16="http://schemas.microsoft.com/office/drawing/2014/main" id="{DE56784E-09B2-7D5E-6A60-1DFCF78DEF8F}"/>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pPr lvl="0"/>
              <a:endParaRPr lang="en-GB"/>
            </a:p>
          </p:txBody>
        </p:sp>
      </p:grpSp>
      <p:sp>
        <p:nvSpPr>
          <p:cNvPr id="149" name="Vrije vorm: vorm 148">
            <a:extLst>
              <a:ext uri="{FF2B5EF4-FFF2-40B4-BE49-F238E27FC236}">
                <a16:creationId xmlns:a16="http://schemas.microsoft.com/office/drawing/2014/main" id="{65BD0B66-BE91-1D3C-EE40-4FBD0E849A73}"/>
              </a:ext>
            </a:extLst>
          </p:cNvPr>
          <p:cNvSpPr/>
          <p:nvPr/>
        </p:nvSpPr>
        <p:spPr>
          <a:xfrm>
            <a:off x="2955752"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sp>
        <p:nvSpPr>
          <p:cNvPr id="185" name="Vrije vorm: vorm 184">
            <a:extLst>
              <a:ext uri="{FF2B5EF4-FFF2-40B4-BE49-F238E27FC236}">
                <a16:creationId xmlns:a16="http://schemas.microsoft.com/office/drawing/2014/main" id="{1B13F80D-F64F-411F-E09B-DEACB0B05A73}"/>
              </a:ext>
            </a:extLst>
          </p:cNvPr>
          <p:cNvSpPr/>
          <p:nvPr/>
        </p:nvSpPr>
        <p:spPr>
          <a:xfrm>
            <a:off x="3715579" y="102985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en-GB"/>
          </a:p>
        </p:txBody>
      </p:sp>
      <p:sp>
        <p:nvSpPr>
          <p:cNvPr id="190" name="Vrije vorm: vorm 189">
            <a:extLst>
              <a:ext uri="{FF2B5EF4-FFF2-40B4-BE49-F238E27FC236}">
                <a16:creationId xmlns:a16="http://schemas.microsoft.com/office/drawing/2014/main" id="{CB2408CD-4200-C813-A0A5-7865C44B31FF}"/>
              </a:ext>
            </a:extLst>
          </p:cNvPr>
          <p:cNvSpPr/>
          <p:nvPr/>
        </p:nvSpPr>
        <p:spPr>
          <a:xfrm>
            <a:off x="5159247" y="3039403"/>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en-GB"/>
          </a:p>
        </p:txBody>
      </p:sp>
      <p:grpSp>
        <p:nvGrpSpPr>
          <p:cNvPr id="167" name="Groep 166">
            <a:extLst>
              <a:ext uri="{FF2B5EF4-FFF2-40B4-BE49-F238E27FC236}">
                <a16:creationId xmlns:a16="http://schemas.microsoft.com/office/drawing/2014/main" id="{E06E8170-EAEE-0BF4-0C2B-18C473117278}"/>
              </a:ext>
            </a:extLst>
          </p:cNvPr>
          <p:cNvGrpSpPr/>
          <p:nvPr userDrawn="1"/>
        </p:nvGrpSpPr>
        <p:grpSpPr>
          <a:xfrm>
            <a:off x="676275" y="4067783"/>
            <a:ext cx="151965" cy="151965"/>
            <a:chOff x="676275" y="4067783"/>
            <a:chExt cx="151965" cy="151965"/>
          </a:xfrm>
        </p:grpSpPr>
        <p:sp>
          <p:nvSpPr>
            <p:cNvPr id="106" name="Vrije vorm: vorm 105">
              <a:extLst>
                <a:ext uri="{FF2B5EF4-FFF2-40B4-BE49-F238E27FC236}">
                  <a16:creationId xmlns:a16="http://schemas.microsoft.com/office/drawing/2014/main" id="{511D45D6-CD2D-0AA6-E1D5-D47F40E65CC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rgbClr val="2EA339"/>
            </a:solidFill>
            <a:ln w="11945" cap="flat">
              <a:noFill/>
              <a:prstDash val="solid"/>
              <a:miter/>
            </a:ln>
          </p:spPr>
          <p:txBody>
            <a:bodyPr rtlCol="0" anchor="ctr"/>
            <a:lstStyle/>
            <a:p>
              <a:endParaRPr lang="en-GB"/>
            </a:p>
          </p:txBody>
        </p:sp>
        <p:sp>
          <p:nvSpPr>
            <p:cNvPr id="107" name="Vrije vorm: vorm 106">
              <a:extLst>
                <a:ext uri="{FF2B5EF4-FFF2-40B4-BE49-F238E27FC236}">
                  <a16:creationId xmlns:a16="http://schemas.microsoft.com/office/drawing/2014/main" id="{8EAFF20B-5065-ACDD-E494-01B2BB3E9DAC}"/>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en-GB"/>
            </a:p>
          </p:txBody>
        </p:sp>
      </p:grpSp>
    </p:spTree>
    <p:extLst>
      <p:ext uri="{BB962C8B-B14F-4D97-AF65-F5344CB8AC3E}">
        <p14:creationId xmlns:p14="http://schemas.microsoft.com/office/powerpoint/2010/main" val="391636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6"/>
                                        </p:tgtEl>
                                        <p:attrNameLst>
                                          <p:attrName>style.visibility</p:attrName>
                                        </p:attrNameLst>
                                      </p:cBhvr>
                                      <p:to>
                                        <p:strVal val="visible"/>
                                      </p:to>
                                    </p:set>
                                    <p:anim calcmode="lin" valueType="num">
                                      <p:cBhvr>
                                        <p:cTn id="7" dur="500" fill="hold"/>
                                        <p:tgtEl>
                                          <p:spTgt spid="156"/>
                                        </p:tgtEl>
                                        <p:attrNameLst>
                                          <p:attrName>ppt_w</p:attrName>
                                        </p:attrNameLst>
                                      </p:cBhvr>
                                      <p:tavLst>
                                        <p:tav tm="0">
                                          <p:val>
                                            <p:fltVal val="0"/>
                                          </p:val>
                                        </p:tav>
                                        <p:tav tm="100000">
                                          <p:val>
                                            <p:strVal val="#ppt_w"/>
                                          </p:val>
                                        </p:tav>
                                      </p:tavLst>
                                    </p:anim>
                                    <p:anim calcmode="lin" valueType="num">
                                      <p:cBhvr>
                                        <p:cTn id="8" dur="500" fill="hold"/>
                                        <p:tgtEl>
                                          <p:spTgt spid="156"/>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100" fill="hold"/>
                                        <p:tgtEl>
                                          <p:spTgt spid="156"/>
                                        </p:tgtEl>
                                      </p:cBhvr>
                                      <p:by x="130000" y="130000"/>
                                    </p:animScale>
                                  </p:childTnLst>
                                </p:cTn>
                              </p:par>
                              <p:par>
                                <p:cTn id="11" presetID="23" presetClass="entr" presetSubtype="16"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 calcmode="lin" valueType="num">
                                      <p:cBhvr>
                                        <p:cTn id="13" dur="500" fill="hold"/>
                                        <p:tgtEl>
                                          <p:spTgt spid="163"/>
                                        </p:tgtEl>
                                        <p:attrNameLst>
                                          <p:attrName>ppt_w</p:attrName>
                                        </p:attrNameLst>
                                      </p:cBhvr>
                                      <p:tavLst>
                                        <p:tav tm="0">
                                          <p:val>
                                            <p:fltVal val="0"/>
                                          </p:val>
                                        </p:tav>
                                        <p:tav tm="100000">
                                          <p:val>
                                            <p:strVal val="#ppt_w"/>
                                          </p:val>
                                        </p:tav>
                                      </p:tavLst>
                                    </p:anim>
                                    <p:anim calcmode="lin" valueType="num">
                                      <p:cBhvr>
                                        <p:cTn id="14" dur="500" fill="hold"/>
                                        <p:tgtEl>
                                          <p:spTgt spid="16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500"/>
                                  </p:stCondLst>
                                  <p:childTnLst>
                                    <p:animScale>
                                      <p:cBhvr>
                                        <p:cTn id="16" dur="100" fill="hold"/>
                                        <p:tgtEl>
                                          <p:spTgt spid="163"/>
                                        </p:tgtEl>
                                      </p:cBhvr>
                                      <p:by x="130000" y="130000"/>
                                    </p:animScale>
                                  </p:childTnLst>
                                </p:cTn>
                              </p:par>
                              <p:par>
                                <p:cTn id="17" presetID="23" presetClass="entr" presetSubtype="16" fill="hold" nodeType="withEffect">
                                  <p:stCondLst>
                                    <p:cond delay="100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100" fill="hold"/>
                                        <p:tgtEl>
                                          <p:spTgt spid="157"/>
                                        </p:tgtEl>
                                      </p:cBhvr>
                                      <p:by x="130000" y="130000"/>
                                    </p:animScale>
                                  </p:childTnLst>
                                </p:cTn>
                              </p:par>
                              <p:par>
                                <p:cTn id="23" presetID="23" presetClass="entr" presetSubtype="16"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anim calcmode="lin" valueType="num">
                                      <p:cBhvr>
                                        <p:cTn id="25" dur="500" fill="hold"/>
                                        <p:tgtEl>
                                          <p:spTgt spid="176"/>
                                        </p:tgtEl>
                                        <p:attrNameLst>
                                          <p:attrName>ppt_w</p:attrName>
                                        </p:attrNameLst>
                                      </p:cBhvr>
                                      <p:tavLst>
                                        <p:tav tm="0">
                                          <p:val>
                                            <p:fltVal val="0"/>
                                          </p:val>
                                        </p:tav>
                                        <p:tav tm="100000">
                                          <p:val>
                                            <p:strVal val="#ppt_w"/>
                                          </p:val>
                                        </p:tav>
                                      </p:tavLst>
                                    </p:anim>
                                    <p:anim calcmode="lin" valueType="num">
                                      <p:cBhvr>
                                        <p:cTn id="26" dur="500" fill="hold"/>
                                        <p:tgtEl>
                                          <p:spTgt spid="176"/>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500"/>
                                  </p:stCondLst>
                                  <p:childTnLst>
                                    <p:animScale>
                                      <p:cBhvr>
                                        <p:cTn id="28" dur="100" fill="hold"/>
                                        <p:tgtEl>
                                          <p:spTgt spid="176"/>
                                        </p:tgtEl>
                                      </p:cBhvr>
                                      <p:by x="130000" y="130000"/>
                                    </p:animScale>
                                  </p:childTnLst>
                                </p:cTn>
                              </p:par>
                              <p:par>
                                <p:cTn id="29" presetID="23" presetClass="entr" presetSubtype="16" fill="hold" nodeType="withEffect">
                                  <p:stCondLst>
                                    <p:cond delay="750"/>
                                  </p:stCondLst>
                                  <p:childTnLst>
                                    <p:set>
                                      <p:cBhvr>
                                        <p:cTn id="30" dur="1" fill="hold">
                                          <p:stCondLst>
                                            <p:cond delay="0"/>
                                          </p:stCondLst>
                                        </p:cTn>
                                        <p:tgtEl>
                                          <p:spTgt spid="173"/>
                                        </p:tgtEl>
                                        <p:attrNameLst>
                                          <p:attrName>style.visibility</p:attrName>
                                        </p:attrNameLst>
                                      </p:cBhvr>
                                      <p:to>
                                        <p:strVal val="visible"/>
                                      </p:to>
                                    </p:set>
                                    <p:anim calcmode="lin" valueType="num">
                                      <p:cBhvr>
                                        <p:cTn id="31" dur="500" fill="hold"/>
                                        <p:tgtEl>
                                          <p:spTgt spid="173"/>
                                        </p:tgtEl>
                                        <p:attrNameLst>
                                          <p:attrName>ppt_w</p:attrName>
                                        </p:attrNameLst>
                                      </p:cBhvr>
                                      <p:tavLst>
                                        <p:tav tm="0">
                                          <p:val>
                                            <p:fltVal val="0"/>
                                          </p:val>
                                        </p:tav>
                                        <p:tav tm="100000">
                                          <p:val>
                                            <p:strVal val="#ppt_w"/>
                                          </p:val>
                                        </p:tav>
                                      </p:tavLst>
                                    </p:anim>
                                    <p:anim calcmode="lin" valueType="num">
                                      <p:cBhvr>
                                        <p:cTn id="32" dur="500" fill="hold"/>
                                        <p:tgtEl>
                                          <p:spTgt spid="17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250"/>
                                  </p:stCondLst>
                                  <p:childTnLst>
                                    <p:animScale>
                                      <p:cBhvr>
                                        <p:cTn id="34" dur="100" fill="hold"/>
                                        <p:tgtEl>
                                          <p:spTgt spid="173"/>
                                        </p:tgtEl>
                                      </p:cBhvr>
                                      <p:by x="130000" y="130000"/>
                                    </p:animScale>
                                  </p:childTnLst>
                                </p:cTn>
                              </p:par>
                              <p:par>
                                <p:cTn id="35" presetID="23" presetClass="entr" presetSubtype="16" fill="hold" nodeType="withEffect">
                                  <p:stCondLst>
                                    <p:cond delay="75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500" fill="hold"/>
                                        <p:tgtEl>
                                          <p:spTgt spid="164"/>
                                        </p:tgtEl>
                                        <p:attrNameLst>
                                          <p:attrName>ppt_w</p:attrName>
                                        </p:attrNameLst>
                                      </p:cBhvr>
                                      <p:tavLst>
                                        <p:tav tm="0">
                                          <p:val>
                                            <p:fltVal val="0"/>
                                          </p:val>
                                        </p:tav>
                                        <p:tav tm="100000">
                                          <p:val>
                                            <p:strVal val="#ppt_w"/>
                                          </p:val>
                                        </p:tav>
                                      </p:tavLst>
                                    </p:anim>
                                    <p:anim calcmode="lin" valueType="num">
                                      <p:cBhvr>
                                        <p:cTn id="38" dur="500" fill="hold"/>
                                        <p:tgtEl>
                                          <p:spTgt spid="164"/>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1250"/>
                                  </p:stCondLst>
                                  <p:childTnLst>
                                    <p:animScale>
                                      <p:cBhvr>
                                        <p:cTn id="40" dur="100" fill="hold"/>
                                        <p:tgtEl>
                                          <p:spTgt spid="164"/>
                                        </p:tgtEl>
                                      </p:cBhvr>
                                      <p:by x="130000" y="130000"/>
                                    </p:animScale>
                                  </p:childTnLst>
                                </p:cTn>
                              </p:par>
                              <p:par>
                                <p:cTn id="41" presetID="23" presetClass="entr" presetSubtype="16" fill="hold" nodeType="withEffect">
                                  <p:stCondLst>
                                    <p:cond delay="500"/>
                                  </p:stCondLst>
                                  <p:childTnLst>
                                    <p:set>
                                      <p:cBhvr>
                                        <p:cTn id="42" dur="1" fill="hold">
                                          <p:stCondLst>
                                            <p:cond delay="0"/>
                                          </p:stCondLst>
                                        </p:cTn>
                                        <p:tgtEl>
                                          <p:spTgt spid="179"/>
                                        </p:tgtEl>
                                        <p:attrNameLst>
                                          <p:attrName>style.visibility</p:attrName>
                                        </p:attrNameLst>
                                      </p:cBhvr>
                                      <p:to>
                                        <p:strVal val="visible"/>
                                      </p:to>
                                    </p:set>
                                    <p:anim calcmode="lin" valueType="num">
                                      <p:cBhvr>
                                        <p:cTn id="43" dur="500" fill="hold"/>
                                        <p:tgtEl>
                                          <p:spTgt spid="179"/>
                                        </p:tgtEl>
                                        <p:attrNameLst>
                                          <p:attrName>ppt_w</p:attrName>
                                        </p:attrNameLst>
                                      </p:cBhvr>
                                      <p:tavLst>
                                        <p:tav tm="0">
                                          <p:val>
                                            <p:fltVal val="0"/>
                                          </p:val>
                                        </p:tav>
                                        <p:tav tm="100000">
                                          <p:val>
                                            <p:strVal val="#ppt_w"/>
                                          </p:val>
                                        </p:tav>
                                      </p:tavLst>
                                    </p:anim>
                                    <p:anim calcmode="lin" valueType="num">
                                      <p:cBhvr>
                                        <p:cTn id="44" dur="500" fill="hold"/>
                                        <p:tgtEl>
                                          <p:spTgt spid="17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1000"/>
                                  </p:stCondLst>
                                  <p:childTnLst>
                                    <p:animScale>
                                      <p:cBhvr>
                                        <p:cTn id="46" dur="100" fill="hold"/>
                                        <p:tgtEl>
                                          <p:spTgt spid="179"/>
                                        </p:tgtEl>
                                      </p:cBhvr>
                                      <p:by x="130000" y="130000"/>
                                    </p:animScale>
                                  </p:childTnLst>
                                </p:cTn>
                              </p:par>
                              <p:par>
                                <p:cTn id="47" presetID="23" presetClass="entr" presetSubtype="16" fill="hold" nodeType="withEffect">
                                  <p:stCondLst>
                                    <p:cond delay="500"/>
                                  </p:stCondLst>
                                  <p:childTnLst>
                                    <p:set>
                                      <p:cBhvr>
                                        <p:cTn id="48" dur="1" fill="hold">
                                          <p:stCondLst>
                                            <p:cond delay="0"/>
                                          </p:stCondLst>
                                        </p:cTn>
                                        <p:tgtEl>
                                          <p:spTgt spid="160"/>
                                        </p:tgtEl>
                                        <p:attrNameLst>
                                          <p:attrName>style.visibility</p:attrName>
                                        </p:attrNameLst>
                                      </p:cBhvr>
                                      <p:to>
                                        <p:strVal val="visible"/>
                                      </p:to>
                                    </p:set>
                                    <p:anim calcmode="lin" valueType="num">
                                      <p:cBhvr>
                                        <p:cTn id="49" dur="500" fill="hold"/>
                                        <p:tgtEl>
                                          <p:spTgt spid="160"/>
                                        </p:tgtEl>
                                        <p:attrNameLst>
                                          <p:attrName>ppt_w</p:attrName>
                                        </p:attrNameLst>
                                      </p:cBhvr>
                                      <p:tavLst>
                                        <p:tav tm="0">
                                          <p:val>
                                            <p:fltVal val="0"/>
                                          </p:val>
                                        </p:tav>
                                        <p:tav tm="100000">
                                          <p:val>
                                            <p:strVal val="#ppt_w"/>
                                          </p:val>
                                        </p:tav>
                                      </p:tavLst>
                                    </p:anim>
                                    <p:anim calcmode="lin" valueType="num">
                                      <p:cBhvr>
                                        <p:cTn id="50" dur="500" fill="hold"/>
                                        <p:tgtEl>
                                          <p:spTgt spid="160"/>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000"/>
                                  </p:stCondLst>
                                  <p:childTnLst>
                                    <p:animScale>
                                      <p:cBhvr>
                                        <p:cTn id="52" dur="100" fill="hold"/>
                                        <p:tgtEl>
                                          <p:spTgt spid="160"/>
                                        </p:tgtEl>
                                      </p:cBhvr>
                                      <p:by x="130000" y="130000"/>
                                    </p:animScale>
                                  </p:childTnLst>
                                </p:cTn>
                              </p:par>
                              <p:par>
                                <p:cTn id="53" presetID="23" presetClass="entr" presetSubtype="16" fill="hold" nodeType="withEffect">
                                  <p:stCondLst>
                                    <p:cond delay="1000"/>
                                  </p:stCondLst>
                                  <p:childTnLst>
                                    <p:set>
                                      <p:cBhvr>
                                        <p:cTn id="54" dur="1" fill="hold">
                                          <p:stCondLst>
                                            <p:cond delay="0"/>
                                          </p:stCondLst>
                                        </p:cTn>
                                        <p:tgtEl>
                                          <p:spTgt spid="165"/>
                                        </p:tgtEl>
                                        <p:attrNameLst>
                                          <p:attrName>style.visibility</p:attrName>
                                        </p:attrNameLst>
                                      </p:cBhvr>
                                      <p:to>
                                        <p:strVal val="visible"/>
                                      </p:to>
                                    </p:set>
                                    <p:anim calcmode="lin" valueType="num">
                                      <p:cBhvr>
                                        <p:cTn id="55" dur="500" fill="hold"/>
                                        <p:tgtEl>
                                          <p:spTgt spid="165"/>
                                        </p:tgtEl>
                                        <p:attrNameLst>
                                          <p:attrName>ppt_w</p:attrName>
                                        </p:attrNameLst>
                                      </p:cBhvr>
                                      <p:tavLst>
                                        <p:tav tm="0">
                                          <p:val>
                                            <p:fltVal val="0"/>
                                          </p:val>
                                        </p:tav>
                                        <p:tav tm="100000">
                                          <p:val>
                                            <p:strVal val="#ppt_w"/>
                                          </p:val>
                                        </p:tav>
                                      </p:tavLst>
                                    </p:anim>
                                    <p:anim calcmode="lin" valueType="num">
                                      <p:cBhvr>
                                        <p:cTn id="56" dur="500" fill="hold"/>
                                        <p:tgtEl>
                                          <p:spTgt spid="165"/>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1500"/>
                                  </p:stCondLst>
                                  <p:childTnLst>
                                    <p:animScale>
                                      <p:cBhvr>
                                        <p:cTn id="58" dur="100" fill="hold"/>
                                        <p:tgtEl>
                                          <p:spTgt spid="165"/>
                                        </p:tgtEl>
                                      </p:cBhvr>
                                      <p:by x="130000" y="130000"/>
                                    </p:animScale>
                                  </p:childTnLst>
                                </p:cTn>
                              </p:par>
                              <p:par>
                                <p:cTn id="59" presetID="23" presetClass="entr" presetSubtype="16" fill="hold" nodeType="withEffect">
                                  <p:stCondLst>
                                    <p:cond delay="125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750"/>
                                  </p:stCondLst>
                                  <p:childTnLst>
                                    <p:animScale>
                                      <p:cBhvr>
                                        <p:cTn id="64" dur="100" fill="hold"/>
                                        <p:tgtEl>
                                          <p:spTgt spid="175"/>
                                        </p:tgtEl>
                                      </p:cBhvr>
                                      <p:by x="130000" y="130000"/>
                                    </p:animScale>
                                  </p:childTnLst>
                                </p:cTn>
                              </p:par>
                              <p:par>
                                <p:cTn id="65" presetID="23" presetClass="entr" presetSubtype="16" fill="hold" nodeType="withEffect">
                                  <p:stCondLst>
                                    <p:cond delay="1250"/>
                                  </p:stCondLst>
                                  <p:childTnLst>
                                    <p:set>
                                      <p:cBhvr>
                                        <p:cTn id="66" dur="1" fill="hold">
                                          <p:stCondLst>
                                            <p:cond delay="0"/>
                                          </p:stCondLst>
                                        </p:cTn>
                                        <p:tgtEl>
                                          <p:spTgt spid="162"/>
                                        </p:tgtEl>
                                        <p:attrNameLst>
                                          <p:attrName>style.visibility</p:attrName>
                                        </p:attrNameLst>
                                      </p:cBhvr>
                                      <p:to>
                                        <p:strVal val="visible"/>
                                      </p:to>
                                    </p:set>
                                    <p:anim calcmode="lin" valueType="num">
                                      <p:cBhvr>
                                        <p:cTn id="67" dur="500" fill="hold"/>
                                        <p:tgtEl>
                                          <p:spTgt spid="162"/>
                                        </p:tgtEl>
                                        <p:attrNameLst>
                                          <p:attrName>ppt_w</p:attrName>
                                        </p:attrNameLst>
                                      </p:cBhvr>
                                      <p:tavLst>
                                        <p:tav tm="0">
                                          <p:val>
                                            <p:fltVal val="0"/>
                                          </p:val>
                                        </p:tav>
                                        <p:tav tm="100000">
                                          <p:val>
                                            <p:strVal val="#ppt_w"/>
                                          </p:val>
                                        </p:tav>
                                      </p:tavLst>
                                    </p:anim>
                                    <p:anim calcmode="lin" valueType="num">
                                      <p:cBhvr>
                                        <p:cTn id="68" dur="500" fill="hold"/>
                                        <p:tgtEl>
                                          <p:spTgt spid="16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750"/>
                                  </p:stCondLst>
                                  <p:childTnLst>
                                    <p:animScale>
                                      <p:cBhvr>
                                        <p:cTn id="70" dur="100" fill="hold"/>
                                        <p:tgtEl>
                                          <p:spTgt spid="162"/>
                                        </p:tgtEl>
                                      </p:cBhvr>
                                      <p:by x="130000" y="130000"/>
                                    </p:animScale>
                                  </p:childTnLst>
                                </p:cTn>
                              </p:par>
                              <p:par>
                                <p:cTn id="71" presetID="23" presetClass="entr" presetSubtype="16" fill="hold" nodeType="withEffect">
                                  <p:stCondLst>
                                    <p:cond delay="150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000"/>
                                  </p:stCondLst>
                                  <p:childTnLst>
                                    <p:animScale>
                                      <p:cBhvr>
                                        <p:cTn id="76" dur="100" fill="hold"/>
                                        <p:tgtEl>
                                          <p:spTgt spid="161"/>
                                        </p:tgtEl>
                                      </p:cBhvr>
                                      <p:by x="130000" y="130000"/>
                                    </p:animScale>
                                  </p:childTnLst>
                                </p:cTn>
                              </p:par>
                              <p:par>
                                <p:cTn id="77" presetID="23" presetClass="entr" presetSubtype="16" fill="hold" nodeType="withEffect">
                                  <p:stCondLst>
                                    <p:cond delay="1500"/>
                                  </p:stCondLst>
                                  <p:childTnLst>
                                    <p:set>
                                      <p:cBhvr>
                                        <p:cTn id="78" dur="1" fill="hold">
                                          <p:stCondLst>
                                            <p:cond delay="0"/>
                                          </p:stCondLst>
                                        </p:cTn>
                                        <p:tgtEl>
                                          <p:spTgt spid="169"/>
                                        </p:tgtEl>
                                        <p:attrNameLst>
                                          <p:attrName>style.visibility</p:attrName>
                                        </p:attrNameLst>
                                      </p:cBhvr>
                                      <p:to>
                                        <p:strVal val="visible"/>
                                      </p:to>
                                    </p:set>
                                    <p:anim calcmode="lin" valueType="num">
                                      <p:cBhvr>
                                        <p:cTn id="79" dur="500" fill="hold"/>
                                        <p:tgtEl>
                                          <p:spTgt spid="169"/>
                                        </p:tgtEl>
                                        <p:attrNameLst>
                                          <p:attrName>ppt_w</p:attrName>
                                        </p:attrNameLst>
                                      </p:cBhvr>
                                      <p:tavLst>
                                        <p:tav tm="0">
                                          <p:val>
                                            <p:fltVal val="0"/>
                                          </p:val>
                                        </p:tav>
                                        <p:tav tm="100000">
                                          <p:val>
                                            <p:strVal val="#ppt_w"/>
                                          </p:val>
                                        </p:tav>
                                      </p:tavLst>
                                    </p:anim>
                                    <p:anim calcmode="lin" valueType="num">
                                      <p:cBhvr>
                                        <p:cTn id="80" dur="500" fill="hold"/>
                                        <p:tgtEl>
                                          <p:spTgt spid="169"/>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000"/>
                                  </p:stCondLst>
                                  <p:childTnLst>
                                    <p:animScale>
                                      <p:cBhvr>
                                        <p:cTn id="82" dur="100" fill="hold"/>
                                        <p:tgtEl>
                                          <p:spTgt spid="169"/>
                                        </p:tgtEl>
                                      </p:cBhvr>
                                      <p:by x="130000" y="130000"/>
                                    </p:animScale>
                                  </p:childTnLst>
                                </p:cTn>
                              </p:par>
                              <p:par>
                                <p:cTn id="83" presetID="23" presetClass="entr" presetSubtype="16" fill="hold" nodeType="withEffect">
                                  <p:stCondLst>
                                    <p:cond delay="175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250"/>
                                  </p:stCondLst>
                                  <p:childTnLst>
                                    <p:animScale>
                                      <p:cBhvr>
                                        <p:cTn id="88" dur="100" fill="hold"/>
                                        <p:tgtEl>
                                          <p:spTgt spid="158"/>
                                        </p:tgtEl>
                                      </p:cBhvr>
                                      <p:by x="130000" y="130000"/>
                                    </p:animScale>
                                  </p:childTnLst>
                                </p:cTn>
                              </p:par>
                              <p:par>
                                <p:cTn id="89" presetID="23" presetClass="entr" presetSubtype="16" fill="hold" nodeType="withEffect">
                                  <p:stCondLst>
                                    <p:cond delay="1750"/>
                                  </p:stCondLst>
                                  <p:childTnLst>
                                    <p:set>
                                      <p:cBhvr>
                                        <p:cTn id="90" dur="1" fill="hold">
                                          <p:stCondLst>
                                            <p:cond delay="0"/>
                                          </p:stCondLst>
                                        </p:cTn>
                                        <p:tgtEl>
                                          <p:spTgt spid="168"/>
                                        </p:tgtEl>
                                        <p:attrNameLst>
                                          <p:attrName>style.visibility</p:attrName>
                                        </p:attrNameLst>
                                      </p:cBhvr>
                                      <p:to>
                                        <p:strVal val="visible"/>
                                      </p:to>
                                    </p:set>
                                    <p:anim calcmode="lin" valueType="num">
                                      <p:cBhvr>
                                        <p:cTn id="91" dur="500" fill="hold"/>
                                        <p:tgtEl>
                                          <p:spTgt spid="168"/>
                                        </p:tgtEl>
                                        <p:attrNameLst>
                                          <p:attrName>ppt_w</p:attrName>
                                        </p:attrNameLst>
                                      </p:cBhvr>
                                      <p:tavLst>
                                        <p:tav tm="0">
                                          <p:val>
                                            <p:fltVal val="0"/>
                                          </p:val>
                                        </p:tav>
                                        <p:tav tm="100000">
                                          <p:val>
                                            <p:strVal val="#ppt_w"/>
                                          </p:val>
                                        </p:tav>
                                      </p:tavLst>
                                    </p:anim>
                                    <p:anim calcmode="lin" valueType="num">
                                      <p:cBhvr>
                                        <p:cTn id="92" dur="500" fill="hold"/>
                                        <p:tgtEl>
                                          <p:spTgt spid="1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2250"/>
                                  </p:stCondLst>
                                  <p:childTnLst>
                                    <p:animScale>
                                      <p:cBhvr>
                                        <p:cTn id="94" dur="100" fill="hold"/>
                                        <p:tgtEl>
                                          <p:spTgt spid="1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167"/>
                                        </p:tgtEl>
                                        <p:attrNameLst>
                                          <p:attrName>style.visibility</p:attrName>
                                        </p:attrNameLst>
                                      </p:cBhvr>
                                      <p:to>
                                        <p:strVal val="visible"/>
                                      </p:to>
                                    </p:set>
                                    <p:anim calcmode="lin" valueType="num">
                                      <p:cBhvr>
                                        <p:cTn id="97" dur="500" fill="hold"/>
                                        <p:tgtEl>
                                          <p:spTgt spid="167"/>
                                        </p:tgtEl>
                                        <p:attrNameLst>
                                          <p:attrName>ppt_w</p:attrName>
                                        </p:attrNameLst>
                                      </p:cBhvr>
                                      <p:tavLst>
                                        <p:tav tm="0">
                                          <p:val>
                                            <p:fltVal val="0"/>
                                          </p:val>
                                        </p:tav>
                                        <p:tav tm="100000">
                                          <p:val>
                                            <p:strVal val="#ppt_w"/>
                                          </p:val>
                                        </p:tav>
                                      </p:tavLst>
                                    </p:anim>
                                    <p:anim calcmode="lin" valueType="num">
                                      <p:cBhvr>
                                        <p:cTn id="98" dur="500" fill="hold"/>
                                        <p:tgtEl>
                                          <p:spTgt spid="16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167"/>
                                        </p:tgtEl>
                                      </p:cBhvr>
                                      <p:by x="130000" y="130000"/>
                                    </p:animScale>
                                  </p:childTnLst>
                                </p:cTn>
                              </p:par>
                              <p:par>
                                <p:cTn id="101" presetID="23" presetClass="entr" presetSubtype="16" fill="hold" nodeType="withEffect">
                                  <p:stCondLst>
                                    <p:cond delay="2000"/>
                                  </p:stCondLst>
                                  <p:childTnLst>
                                    <p:set>
                                      <p:cBhvr>
                                        <p:cTn id="102" dur="1" fill="hold">
                                          <p:stCondLst>
                                            <p:cond delay="0"/>
                                          </p:stCondLst>
                                        </p:cTn>
                                        <p:tgtEl>
                                          <p:spTgt spid="166"/>
                                        </p:tgtEl>
                                        <p:attrNameLst>
                                          <p:attrName>style.visibility</p:attrName>
                                        </p:attrNameLst>
                                      </p:cBhvr>
                                      <p:to>
                                        <p:strVal val="visible"/>
                                      </p:to>
                                    </p:set>
                                    <p:anim calcmode="lin" valueType="num">
                                      <p:cBhvr>
                                        <p:cTn id="103" dur="500" fill="hold"/>
                                        <p:tgtEl>
                                          <p:spTgt spid="166"/>
                                        </p:tgtEl>
                                        <p:attrNameLst>
                                          <p:attrName>ppt_w</p:attrName>
                                        </p:attrNameLst>
                                      </p:cBhvr>
                                      <p:tavLst>
                                        <p:tav tm="0">
                                          <p:val>
                                            <p:fltVal val="0"/>
                                          </p:val>
                                        </p:tav>
                                        <p:tav tm="100000">
                                          <p:val>
                                            <p:strVal val="#ppt_w"/>
                                          </p:val>
                                        </p:tav>
                                      </p:tavLst>
                                    </p:anim>
                                    <p:anim calcmode="lin" valueType="num">
                                      <p:cBhvr>
                                        <p:cTn id="104" dur="500" fill="hold"/>
                                        <p:tgtEl>
                                          <p:spTgt spid="16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500"/>
                                  </p:stCondLst>
                                  <p:childTnLst>
                                    <p:animScale>
                                      <p:cBhvr>
                                        <p:cTn id="106" dur="100" fill="hold"/>
                                        <p:tgtEl>
                                          <p:spTgt spid="166"/>
                                        </p:tgtEl>
                                      </p:cBhvr>
                                      <p:by x="130000" y="130000"/>
                                    </p:animScale>
                                  </p:childTnLst>
                                </p:cTn>
                              </p:par>
                              <p:par>
                                <p:cTn id="107" presetID="23" presetClass="entr" presetSubtype="16" fill="hold" nodeType="withEffect">
                                  <p:stCondLst>
                                    <p:cond delay="2000"/>
                                  </p:stCondLst>
                                  <p:childTnLst>
                                    <p:set>
                                      <p:cBhvr>
                                        <p:cTn id="108" dur="1" fill="hold">
                                          <p:stCondLst>
                                            <p:cond delay="0"/>
                                          </p:stCondLst>
                                        </p:cTn>
                                        <p:tgtEl>
                                          <p:spTgt spid="172"/>
                                        </p:tgtEl>
                                        <p:attrNameLst>
                                          <p:attrName>style.visibility</p:attrName>
                                        </p:attrNameLst>
                                      </p:cBhvr>
                                      <p:to>
                                        <p:strVal val="visible"/>
                                      </p:to>
                                    </p:set>
                                    <p:anim calcmode="lin" valueType="num">
                                      <p:cBhvr>
                                        <p:cTn id="109" dur="500" fill="hold"/>
                                        <p:tgtEl>
                                          <p:spTgt spid="172"/>
                                        </p:tgtEl>
                                        <p:attrNameLst>
                                          <p:attrName>ppt_w</p:attrName>
                                        </p:attrNameLst>
                                      </p:cBhvr>
                                      <p:tavLst>
                                        <p:tav tm="0">
                                          <p:val>
                                            <p:fltVal val="0"/>
                                          </p:val>
                                        </p:tav>
                                        <p:tav tm="100000">
                                          <p:val>
                                            <p:strVal val="#ppt_w"/>
                                          </p:val>
                                        </p:tav>
                                      </p:tavLst>
                                    </p:anim>
                                    <p:anim calcmode="lin" valueType="num">
                                      <p:cBhvr>
                                        <p:cTn id="110" dur="500" fill="hold"/>
                                        <p:tgtEl>
                                          <p:spTgt spid="172"/>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500"/>
                                  </p:stCondLst>
                                  <p:childTnLst>
                                    <p:animScale>
                                      <p:cBhvr>
                                        <p:cTn id="112" dur="100" fill="hold"/>
                                        <p:tgtEl>
                                          <p:spTgt spid="172"/>
                                        </p:tgtEl>
                                      </p:cBhvr>
                                      <p:by x="130000" y="130000"/>
                                    </p:animScale>
                                  </p:childTnLst>
                                </p:cTn>
                              </p:par>
                              <p:par>
                                <p:cTn id="113" presetID="10" presetClass="entr" presetSubtype="0" fill="hold" grpId="0" nodeType="withEffect">
                                  <p:stCondLst>
                                    <p:cond delay="2000"/>
                                  </p:stCondLst>
                                  <p:childTnLst>
                                    <p:set>
                                      <p:cBhvr>
                                        <p:cTn id="114" dur="1" fill="hold">
                                          <p:stCondLst>
                                            <p:cond delay="0"/>
                                          </p:stCondLst>
                                        </p:cTn>
                                        <p:tgtEl>
                                          <p:spTgt spid="190"/>
                                        </p:tgtEl>
                                        <p:attrNameLst>
                                          <p:attrName>style.visibility</p:attrName>
                                        </p:attrNameLst>
                                      </p:cBhvr>
                                      <p:to>
                                        <p:strVal val="visible"/>
                                      </p:to>
                                    </p:set>
                                    <p:animEffect transition="in" filter="fade">
                                      <p:cBhvr>
                                        <p:cTn id="115" dur="1000"/>
                                        <p:tgtEl>
                                          <p:spTgt spid="190"/>
                                        </p:tgtEl>
                                      </p:cBhvr>
                                    </p:animEffect>
                                  </p:childTnLst>
                                </p:cTn>
                              </p:par>
                              <p:par>
                                <p:cTn id="116" presetID="2" presetClass="entr" presetSubtype="8" decel="100000" fill="hold" grpId="0" nodeType="withEffect">
                                  <p:stCondLst>
                                    <p:cond delay="2500"/>
                                  </p:stCondLst>
                                  <p:childTnLst>
                                    <p:set>
                                      <p:cBhvr>
                                        <p:cTn id="117" dur="1" fill="hold">
                                          <p:stCondLst>
                                            <p:cond delay="0"/>
                                          </p:stCondLst>
                                        </p:cTn>
                                        <p:tgtEl>
                                          <p:spTgt spid="192"/>
                                        </p:tgtEl>
                                        <p:attrNameLst>
                                          <p:attrName>style.visibility</p:attrName>
                                        </p:attrNameLst>
                                      </p:cBhvr>
                                      <p:to>
                                        <p:strVal val="visible"/>
                                      </p:to>
                                    </p:set>
                                    <p:anim calcmode="lin" valueType="num">
                                      <p:cBhvr additive="base">
                                        <p:cTn id="118" dur="1000" fill="hold"/>
                                        <p:tgtEl>
                                          <p:spTgt spid="192"/>
                                        </p:tgtEl>
                                        <p:attrNameLst>
                                          <p:attrName>ppt_x</p:attrName>
                                        </p:attrNameLst>
                                      </p:cBhvr>
                                      <p:tavLst>
                                        <p:tav tm="0">
                                          <p:val>
                                            <p:strVal val="0-#ppt_w/2"/>
                                          </p:val>
                                        </p:tav>
                                        <p:tav tm="100000">
                                          <p:val>
                                            <p:strVal val="#ppt_x"/>
                                          </p:val>
                                        </p:tav>
                                      </p:tavLst>
                                    </p:anim>
                                    <p:anim calcmode="lin" valueType="num">
                                      <p:cBhvr additive="base">
                                        <p:cTn id="119" dur="1000" fill="hold"/>
                                        <p:tgtEl>
                                          <p:spTgt spid="192"/>
                                        </p:tgtEl>
                                        <p:attrNameLst>
                                          <p:attrName>ppt_y</p:attrName>
                                        </p:attrNameLst>
                                      </p:cBhvr>
                                      <p:tavLst>
                                        <p:tav tm="0">
                                          <p:val>
                                            <p:strVal val="#ppt_y"/>
                                          </p:val>
                                        </p:tav>
                                        <p:tav tm="100000">
                                          <p:val>
                                            <p:strVal val="#ppt_y"/>
                                          </p:val>
                                        </p:tav>
                                      </p:tavLst>
                                    </p:anim>
                                  </p:childTnLst>
                                </p:cTn>
                              </p:par>
                              <p:par>
                                <p:cTn id="120" presetID="2" presetClass="entr" presetSubtype="8" decel="100000" fill="hold" grpId="0" nodeType="withEffect">
                                  <p:stCondLst>
                                    <p:cond delay="2650"/>
                                  </p:stCondLst>
                                  <p:childTnLst>
                                    <p:set>
                                      <p:cBhvr>
                                        <p:cTn id="121" dur="1" fill="hold">
                                          <p:stCondLst>
                                            <p:cond delay="0"/>
                                          </p:stCondLst>
                                        </p:cTn>
                                        <p:tgtEl>
                                          <p:spTgt spid="203"/>
                                        </p:tgtEl>
                                        <p:attrNameLst>
                                          <p:attrName>style.visibility</p:attrName>
                                        </p:attrNameLst>
                                      </p:cBhvr>
                                      <p:to>
                                        <p:strVal val="visible"/>
                                      </p:to>
                                    </p:set>
                                    <p:anim calcmode="lin" valueType="num">
                                      <p:cBhvr additive="base">
                                        <p:cTn id="122" dur="1000" fill="hold"/>
                                        <p:tgtEl>
                                          <p:spTgt spid="203"/>
                                        </p:tgtEl>
                                        <p:attrNameLst>
                                          <p:attrName>ppt_x</p:attrName>
                                        </p:attrNameLst>
                                      </p:cBhvr>
                                      <p:tavLst>
                                        <p:tav tm="0">
                                          <p:val>
                                            <p:strVal val="0-#ppt_w/2"/>
                                          </p:val>
                                        </p:tav>
                                        <p:tav tm="100000">
                                          <p:val>
                                            <p:strVal val="#ppt_x"/>
                                          </p:val>
                                        </p:tav>
                                      </p:tavLst>
                                    </p:anim>
                                    <p:anim calcmode="lin" valueType="num">
                                      <p:cBhvr additive="base">
                                        <p:cTn id="123" dur="1000" fill="hold"/>
                                        <p:tgtEl>
                                          <p:spTgt spid="203"/>
                                        </p:tgtEl>
                                        <p:attrNameLst>
                                          <p:attrName>ppt_y</p:attrName>
                                        </p:attrNameLst>
                                      </p:cBhvr>
                                      <p:tavLst>
                                        <p:tav tm="0">
                                          <p:val>
                                            <p:strVal val="#ppt_y"/>
                                          </p:val>
                                        </p:tav>
                                        <p:tav tm="100000">
                                          <p:val>
                                            <p:strVal val="#ppt_y"/>
                                          </p:val>
                                        </p:tav>
                                      </p:tavLst>
                                    </p:anim>
                                  </p:childTnLst>
                                </p:cTn>
                              </p:par>
                              <p:par>
                                <p:cTn id="124" presetID="2" presetClass="entr" presetSubtype="8" decel="100000" fill="hold" grpId="0" nodeType="withEffect">
                                  <p:stCondLst>
                                    <p:cond delay="2600"/>
                                  </p:stCondLst>
                                  <p:childTnLst>
                                    <p:set>
                                      <p:cBhvr>
                                        <p:cTn id="125" dur="1" fill="hold">
                                          <p:stCondLst>
                                            <p:cond delay="0"/>
                                          </p:stCondLst>
                                        </p:cTn>
                                        <p:tgtEl>
                                          <p:spTgt spid="198"/>
                                        </p:tgtEl>
                                        <p:attrNameLst>
                                          <p:attrName>style.visibility</p:attrName>
                                        </p:attrNameLst>
                                      </p:cBhvr>
                                      <p:to>
                                        <p:strVal val="visible"/>
                                      </p:to>
                                    </p:set>
                                    <p:anim calcmode="lin" valueType="num">
                                      <p:cBhvr additive="base">
                                        <p:cTn id="126" dur="1000" fill="hold"/>
                                        <p:tgtEl>
                                          <p:spTgt spid="198"/>
                                        </p:tgtEl>
                                        <p:attrNameLst>
                                          <p:attrName>ppt_x</p:attrName>
                                        </p:attrNameLst>
                                      </p:cBhvr>
                                      <p:tavLst>
                                        <p:tav tm="0">
                                          <p:val>
                                            <p:strVal val="0-#ppt_w/2"/>
                                          </p:val>
                                        </p:tav>
                                        <p:tav tm="100000">
                                          <p:val>
                                            <p:strVal val="#ppt_x"/>
                                          </p:val>
                                        </p:tav>
                                      </p:tavLst>
                                    </p:anim>
                                    <p:anim calcmode="lin" valueType="num">
                                      <p:cBhvr additive="base">
                                        <p:cTn id="127" dur="1000" fill="hold"/>
                                        <p:tgtEl>
                                          <p:spTgt spid="198"/>
                                        </p:tgtEl>
                                        <p:attrNameLst>
                                          <p:attrName>ppt_y</p:attrName>
                                        </p:attrNameLst>
                                      </p:cBhvr>
                                      <p:tavLst>
                                        <p:tav tm="0">
                                          <p:val>
                                            <p:strVal val="#ppt_y"/>
                                          </p:val>
                                        </p:tav>
                                        <p:tav tm="100000">
                                          <p:val>
                                            <p:strVal val="#ppt_y"/>
                                          </p:val>
                                        </p:tav>
                                      </p:tavLst>
                                    </p:anim>
                                  </p:childTnLst>
                                </p:cTn>
                              </p:par>
                              <p:par>
                                <p:cTn id="128" presetID="23" presetClass="entr" presetSubtype="16" fill="hold" grpId="0" nodeType="withEffect">
                                  <p:stCondLst>
                                    <p:cond delay="1750"/>
                                  </p:stCondLst>
                                  <p:childTnLst>
                                    <p:set>
                                      <p:cBhvr>
                                        <p:cTn id="129" dur="1" fill="hold">
                                          <p:stCondLst>
                                            <p:cond delay="0"/>
                                          </p:stCondLst>
                                        </p:cTn>
                                        <p:tgtEl>
                                          <p:spTgt spid="133"/>
                                        </p:tgtEl>
                                        <p:attrNameLst>
                                          <p:attrName>style.visibility</p:attrName>
                                        </p:attrNameLst>
                                      </p:cBhvr>
                                      <p:to>
                                        <p:strVal val="visible"/>
                                      </p:to>
                                    </p:set>
                                    <p:anim calcmode="lin" valueType="num">
                                      <p:cBhvr>
                                        <p:cTn id="130" dur="500" fill="hold"/>
                                        <p:tgtEl>
                                          <p:spTgt spid="133"/>
                                        </p:tgtEl>
                                        <p:attrNameLst>
                                          <p:attrName>ppt_w</p:attrName>
                                        </p:attrNameLst>
                                      </p:cBhvr>
                                      <p:tavLst>
                                        <p:tav tm="0">
                                          <p:val>
                                            <p:fltVal val="0"/>
                                          </p:val>
                                        </p:tav>
                                        <p:tav tm="100000">
                                          <p:val>
                                            <p:strVal val="#ppt_w"/>
                                          </p:val>
                                        </p:tav>
                                      </p:tavLst>
                                    </p:anim>
                                    <p:anim calcmode="lin" valueType="num">
                                      <p:cBhvr>
                                        <p:cTn id="131" dur="500" fill="hold"/>
                                        <p:tgtEl>
                                          <p:spTgt spid="133"/>
                                        </p:tgtEl>
                                        <p:attrNameLst>
                                          <p:attrName>ppt_h</p:attrName>
                                        </p:attrNameLst>
                                      </p:cBhvr>
                                      <p:tavLst>
                                        <p:tav tm="0">
                                          <p:val>
                                            <p:fltVal val="0"/>
                                          </p:val>
                                        </p:tav>
                                        <p:tav tm="100000">
                                          <p:val>
                                            <p:strVal val="#ppt_h"/>
                                          </p:val>
                                        </p:tav>
                                      </p:tavLst>
                                    </p:anim>
                                  </p:childTnLst>
                                </p:cTn>
                              </p:par>
                              <p:par>
                                <p:cTn id="132" presetID="6" presetClass="emph" presetSubtype="0" autoRev="1" fill="hold" grpId="1" nodeType="withEffect">
                                  <p:stCondLst>
                                    <p:cond delay="2250"/>
                                  </p:stCondLst>
                                  <p:childTnLst>
                                    <p:animScale>
                                      <p:cBhvr>
                                        <p:cTn id="133" dur="100" fill="hold"/>
                                        <p:tgtEl>
                                          <p:spTgt spid="133"/>
                                        </p:tgtEl>
                                      </p:cBhvr>
                                      <p:by x="130000" y="130000"/>
                                    </p:animScale>
                                  </p:childTnLst>
                                </p:cTn>
                              </p:par>
                              <p:par>
                                <p:cTn id="134" presetID="23" presetClass="entr" presetSubtype="16" fill="hold" grpId="0" nodeType="withEffect">
                                  <p:stCondLst>
                                    <p:cond delay="1250"/>
                                  </p:stCondLst>
                                  <p:childTnLst>
                                    <p:set>
                                      <p:cBhvr>
                                        <p:cTn id="135" dur="1" fill="hold">
                                          <p:stCondLst>
                                            <p:cond delay="0"/>
                                          </p:stCondLst>
                                        </p:cTn>
                                        <p:tgtEl>
                                          <p:spTgt spid="185"/>
                                        </p:tgtEl>
                                        <p:attrNameLst>
                                          <p:attrName>style.visibility</p:attrName>
                                        </p:attrNameLst>
                                      </p:cBhvr>
                                      <p:to>
                                        <p:strVal val="visible"/>
                                      </p:to>
                                    </p:set>
                                    <p:anim calcmode="lin" valueType="num">
                                      <p:cBhvr>
                                        <p:cTn id="136" dur="500" fill="hold"/>
                                        <p:tgtEl>
                                          <p:spTgt spid="185"/>
                                        </p:tgtEl>
                                        <p:attrNameLst>
                                          <p:attrName>ppt_w</p:attrName>
                                        </p:attrNameLst>
                                      </p:cBhvr>
                                      <p:tavLst>
                                        <p:tav tm="0">
                                          <p:val>
                                            <p:fltVal val="0"/>
                                          </p:val>
                                        </p:tav>
                                        <p:tav tm="100000">
                                          <p:val>
                                            <p:strVal val="#ppt_w"/>
                                          </p:val>
                                        </p:tav>
                                      </p:tavLst>
                                    </p:anim>
                                    <p:anim calcmode="lin" valueType="num">
                                      <p:cBhvr>
                                        <p:cTn id="137" dur="500" fill="hold"/>
                                        <p:tgtEl>
                                          <p:spTgt spid="185"/>
                                        </p:tgtEl>
                                        <p:attrNameLst>
                                          <p:attrName>ppt_h</p:attrName>
                                        </p:attrNameLst>
                                      </p:cBhvr>
                                      <p:tavLst>
                                        <p:tav tm="0">
                                          <p:val>
                                            <p:fltVal val="0"/>
                                          </p:val>
                                        </p:tav>
                                        <p:tav tm="100000">
                                          <p:val>
                                            <p:strVal val="#ppt_h"/>
                                          </p:val>
                                        </p:tav>
                                      </p:tavLst>
                                    </p:anim>
                                  </p:childTnLst>
                                </p:cTn>
                              </p:par>
                              <p:par>
                                <p:cTn id="138" presetID="6" presetClass="emph" presetSubtype="0" autoRev="1" fill="hold" grpId="1" nodeType="withEffect">
                                  <p:stCondLst>
                                    <p:cond delay="1750"/>
                                  </p:stCondLst>
                                  <p:childTnLst>
                                    <p:animScale>
                                      <p:cBhvr>
                                        <p:cTn id="139" dur="100" fill="hold"/>
                                        <p:tgtEl>
                                          <p:spTgt spid="185"/>
                                        </p:tgtEl>
                                      </p:cBhvr>
                                      <p:by x="130000" y="130000"/>
                                    </p:animScale>
                                  </p:childTnLst>
                                </p:cTn>
                              </p:par>
                              <p:par>
                                <p:cTn id="140" presetID="23" presetClass="entr" presetSubtype="16" fill="hold" grpId="0" nodeType="withEffect">
                                  <p:stCondLst>
                                    <p:cond delay="500"/>
                                  </p:stCondLst>
                                  <p:childTnLst>
                                    <p:set>
                                      <p:cBhvr>
                                        <p:cTn id="141" dur="1" fill="hold">
                                          <p:stCondLst>
                                            <p:cond delay="0"/>
                                          </p:stCondLst>
                                        </p:cTn>
                                        <p:tgtEl>
                                          <p:spTgt spid="149"/>
                                        </p:tgtEl>
                                        <p:attrNameLst>
                                          <p:attrName>style.visibility</p:attrName>
                                        </p:attrNameLst>
                                      </p:cBhvr>
                                      <p:to>
                                        <p:strVal val="visible"/>
                                      </p:to>
                                    </p:set>
                                    <p:anim calcmode="lin" valueType="num">
                                      <p:cBhvr>
                                        <p:cTn id="142" dur="500" fill="hold"/>
                                        <p:tgtEl>
                                          <p:spTgt spid="149"/>
                                        </p:tgtEl>
                                        <p:attrNameLst>
                                          <p:attrName>ppt_w</p:attrName>
                                        </p:attrNameLst>
                                      </p:cBhvr>
                                      <p:tavLst>
                                        <p:tav tm="0">
                                          <p:val>
                                            <p:fltVal val="0"/>
                                          </p:val>
                                        </p:tav>
                                        <p:tav tm="100000">
                                          <p:val>
                                            <p:strVal val="#ppt_w"/>
                                          </p:val>
                                        </p:tav>
                                      </p:tavLst>
                                    </p:anim>
                                    <p:anim calcmode="lin" valueType="num">
                                      <p:cBhvr>
                                        <p:cTn id="143" dur="500" fill="hold"/>
                                        <p:tgtEl>
                                          <p:spTgt spid="149"/>
                                        </p:tgtEl>
                                        <p:attrNameLst>
                                          <p:attrName>ppt_h</p:attrName>
                                        </p:attrNameLst>
                                      </p:cBhvr>
                                      <p:tavLst>
                                        <p:tav tm="0">
                                          <p:val>
                                            <p:fltVal val="0"/>
                                          </p:val>
                                        </p:tav>
                                        <p:tav tm="100000">
                                          <p:val>
                                            <p:strVal val="#ppt_h"/>
                                          </p:val>
                                        </p:tav>
                                      </p:tavLst>
                                    </p:anim>
                                  </p:childTnLst>
                                </p:cTn>
                              </p:par>
                              <p:par>
                                <p:cTn id="144" presetID="6" presetClass="emph" presetSubtype="0" autoRev="1" fill="hold" grpId="1" nodeType="withEffect">
                                  <p:stCondLst>
                                    <p:cond delay="1000"/>
                                  </p:stCondLst>
                                  <p:childTnLst>
                                    <p:animScale>
                                      <p:cBhvr>
                                        <p:cTn id="145" dur="100" fill="hold"/>
                                        <p:tgtEl>
                                          <p:spTgt spid="149"/>
                                        </p:tgtEl>
                                      </p:cBhvr>
                                      <p:by x="130000" y="130000"/>
                                    </p:animScale>
                                  </p:childTnLst>
                                </p:cTn>
                              </p:par>
                              <p:par>
                                <p:cTn id="146" presetID="23" presetClass="entr" presetSubtype="16" fill="hold" grpId="0" nodeType="withEffect">
                                  <p:stCondLst>
                                    <p:cond delay="1250"/>
                                  </p:stCondLst>
                                  <p:childTnLst>
                                    <p:set>
                                      <p:cBhvr>
                                        <p:cTn id="147" dur="1" fill="hold">
                                          <p:stCondLst>
                                            <p:cond delay="0"/>
                                          </p:stCondLst>
                                        </p:cTn>
                                        <p:tgtEl>
                                          <p:spTgt spid="45"/>
                                        </p:tgtEl>
                                        <p:attrNameLst>
                                          <p:attrName>style.visibility</p:attrName>
                                        </p:attrNameLst>
                                      </p:cBhvr>
                                      <p:to>
                                        <p:strVal val="visible"/>
                                      </p:to>
                                    </p:set>
                                    <p:anim calcmode="lin" valueType="num">
                                      <p:cBhvr>
                                        <p:cTn id="148" dur="500" fill="hold"/>
                                        <p:tgtEl>
                                          <p:spTgt spid="45"/>
                                        </p:tgtEl>
                                        <p:attrNameLst>
                                          <p:attrName>ppt_w</p:attrName>
                                        </p:attrNameLst>
                                      </p:cBhvr>
                                      <p:tavLst>
                                        <p:tav tm="0">
                                          <p:val>
                                            <p:fltVal val="0"/>
                                          </p:val>
                                        </p:tav>
                                        <p:tav tm="100000">
                                          <p:val>
                                            <p:strVal val="#ppt_w"/>
                                          </p:val>
                                        </p:tav>
                                      </p:tavLst>
                                    </p:anim>
                                    <p:anim calcmode="lin" valueType="num">
                                      <p:cBhvr>
                                        <p:cTn id="149" dur="500" fill="hold"/>
                                        <p:tgtEl>
                                          <p:spTgt spid="45"/>
                                        </p:tgtEl>
                                        <p:attrNameLst>
                                          <p:attrName>ppt_h</p:attrName>
                                        </p:attrNameLst>
                                      </p:cBhvr>
                                      <p:tavLst>
                                        <p:tav tm="0">
                                          <p:val>
                                            <p:fltVal val="0"/>
                                          </p:val>
                                        </p:tav>
                                        <p:tav tm="100000">
                                          <p:val>
                                            <p:strVal val="#ppt_h"/>
                                          </p:val>
                                        </p:tav>
                                      </p:tavLst>
                                    </p:anim>
                                  </p:childTnLst>
                                </p:cTn>
                              </p:par>
                              <p:par>
                                <p:cTn id="150" presetID="6" presetClass="emph" presetSubtype="0" autoRev="1" fill="hold" grpId="1" nodeType="withEffect">
                                  <p:stCondLst>
                                    <p:cond delay="1750"/>
                                  </p:stCondLst>
                                  <p:childTnLst>
                                    <p:animScale>
                                      <p:cBhvr>
                                        <p:cTn id="151" dur="100" fill="hold"/>
                                        <p:tgtEl>
                                          <p:spTgt spid="45"/>
                                        </p:tgtEl>
                                      </p:cBhvr>
                                      <p:by x="130000" y="130000"/>
                                    </p:animScale>
                                  </p:childTnLst>
                                </p:cTn>
                              </p:par>
                              <p:par>
                                <p:cTn id="152" presetID="22" presetClass="entr" presetSubtype="4" fill="hold" grpId="0" nodeType="withEffect">
                                  <p:stCondLst>
                                    <p:cond delay="1500"/>
                                  </p:stCondLst>
                                  <p:childTnLst>
                                    <p:set>
                                      <p:cBhvr>
                                        <p:cTn id="153" dur="1" fill="hold">
                                          <p:stCondLst>
                                            <p:cond delay="0"/>
                                          </p:stCondLst>
                                        </p:cTn>
                                        <p:tgtEl>
                                          <p:spTgt spid="10"/>
                                        </p:tgtEl>
                                        <p:attrNameLst>
                                          <p:attrName>style.visibility</p:attrName>
                                        </p:attrNameLst>
                                      </p:cBhvr>
                                      <p:to>
                                        <p:strVal val="visible"/>
                                      </p:to>
                                    </p:set>
                                    <p:animEffect transition="in" filter="wipe(down)">
                                      <p:cBhvr>
                                        <p:cTn id="154" dur="1000"/>
                                        <p:tgtEl>
                                          <p:spTgt spid="10"/>
                                        </p:tgtEl>
                                      </p:cBhvr>
                                    </p:animEffect>
                                  </p:childTnLst>
                                </p:cTn>
                              </p:par>
                              <p:par>
                                <p:cTn id="155" presetID="22" presetClass="entr" presetSubtype="1" fill="hold" grpId="0" nodeType="withEffect">
                                  <p:stCondLst>
                                    <p:cond delay="225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1000"/>
                                        <p:tgtEl>
                                          <p:spTgt spid="93"/>
                                        </p:tgtEl>
                                      </p:cBhvr>
                                    </p:animEffect>
                                  </p:childTnLst>
                                </p:cTn>
                              </p:par>
                              <p:par>
                                <p:cTn id="158" presetID="22" presetClass="entr" presetSubtype="8" fill="hold" grpId="0" nodeType="withEffect">
                                  <p:stCondLst>
                                    <p:cond delay="1750"/>
                                  </p:stCondLst>
                                  <p:childTnLst>
                                    <p:set>
                                      <p:cBhvr>
                                        <p:cTn id="159" dur="1" fill="hold">
                                          <p:stCondLst>
                                            <p:cond delay="0"/>
                                          </p:stCondLst>
                                        </p:cTn>
                                        <p:tgtEl>
                                          <p:spTgt spid="101"/>
                                        </p:tgtEl>
                                        <p:attrNameLst>
                                          <p:attrName>style.visibility</p:attrName>
                                        </p:attrNameLst>
                                      </p:cBhvr>
                                      <p:to>
                                        <p:strVal val="visible"/>
                                      </p:to>
                                    </p:set>
                                    <p:animEffect transition="in" filter="wipe(left)">
                                      <p:cBhvr>
                                        <p:cTn id="160" dur="500"/>
                                        <p:tgtEl>
                                          <p:spTgt spid="101"/>
                                        </p:tgtEl>
                                      </p:cBhvr>
                                    </p:animEffect>
                                  </p:childTnLst>
                                </p:cTn>
                              </p:par>
                              <p:par>
                                <p:cTn id="161" presetID="22" presetClass="entr" presetSubtype="1" fill="hold" grpId="0" nodeType="withEffect">
                                  <p:stCondLst>
                                    <p:cond delay="2500"/>
                                  </p:stCondLst>
                                  <p:childTnLst>
                                    <p:set>
                                      <p:cBhvr>
                                        <p:cTn id="162" dur="1" fill="hold">
                                          <p:stCondLst>
                                            <p:cond delay="0"/>
                                          </p:stCondLst>
                                        </p:cTn>
                                        <p:tgtEl>
                                          <p:spTgt spid="11"/>
                                        </p:tgtEl>
                                        <p:attrNameLst>
                                          <p:attrName>style.visibility</p:attrName>
                                        </p:attrNameLst>
                                      </p:cBhvr>
                                      <p:to>
                                        <p:strVal val="visible"/>
                                      </p:to>
                                    </p:set>
                                    <p:animEffect transition="in" filter="wipe(up)">
                                      <p:cBhvr>
                                        <p:cTn id="163" dur="1250"/>
                                        <p:tgtEl>
                                          <p:spTgt spid="11"/>
                                        </p:tgtEl>
                                      </p:cBhvr>
                                    </p:animEffect>
                                  </p:childTnLst>
                                </p:cTn>
                              </p:par>
                              <p:par>
                                <p:cTn id="164" presetID="22" presetClass="entr" presetSubtype="4" fill="hold" grpId="0" nodeType="withEffect">
                                  <p:stCondLst>
                                    <p:cond delay="750"/>
                                  </p:stCondLst>
                                  <p:childTnLst>
                                    <p:set>
                                      <p:cBhvr>
                                        <p:cTn id="165" dur="1" fill="hold">
                                          <p:stCondLst>
                                            <p:cond delay="0"/>
                                          </p:stCondLst>
                                        </p:cTn>
                                        <p:tgtEl>
                                          <p:spTgt spid="91"/>
                                        </p:tgtEl>
                                        <p:attrNameLst>
                                          <p:attrName>style.visibility</p:attrName>
                                        </p:attrNameLst>
                                      </p:cBhvr>
                                      <p:to>
                                        <p:strVal val="visible"/>
                                      </p:to>
                                    </p:set>
                                    <p:animEffect transition="in" filter="wipe(down)">
                                      <p:cBhvr>
                                        <p:cTn id="1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2" grpId="0" animBg="1"/>
      <p:bldP spid="203" grpId="0" animBg="1"/>
      <p:bldP spid="101" grpId="0" animBg="1"/>
      <p:bldP spid="93" grpId="0" animBg="1"/>
      <p:bldP spid="10" grpId="0" animBg="1"/>
      <p:bldP spid="11" grpId="0" animBg="1"/>
      <p:bldP spid="91" grpId="0" animBg="1"/>
      <p:bldP spid="45" grpId="0" animBg="1"/>
      <p:bldP spid="45" grpId="1" animBg="1"/>
      <p:bldP spid="133" grpId="0" animBg="1"/>
      <p:bldP spid="133" grpId="1" animBg="1"/>
      <p:bldP spid="149" grpId="0" animBg="1"/>
      <p:bldP spid="149" grpId="1" animBg="1"/>
      <p:bldP spid="185" grpId="0" animBg="1"/>
      <p:bldP spid="185" grpId="1" animBg="1"/>
      <p:bldP spid="190"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page dots">
    <p:bg>
      <p:bgPr>
        <a:solidFill>
          <a:schemeClr val="accent1"/>
        </a:solidFill>
        <a:effectLst/>
      </p:bgPr>
    </p:bg>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CE68053-8BDE-9AE4-7B61-50D5913BB2C0}"/>
              </a:ext>
            </a:extLst>
          </p:cNvPr>
          <p:cNvGrpSpPr/>
          <p:nvPr userDrawn="1"/>
        </p:nvGrpSpPr>
        <p:grpSpPr>
          <a:xfrm rot="10800000">
            <a:off x="-3" y="3409270"/>
            <a:ext cx="12200804" cy="3448730"/>
            <a:chOff x="-3" y="1"/>
            <a:chExt cx="12200804" cy="3448730"/>
          </a:xfrm>
        </p:grpSpPr>
        <p:pic>
          <p:nvPicPr>
            <p:cNvPr id="9" name="Graphic 8">
              <a:extLst>
                <a:ext uri="{FF2B5EF4-FFF2-40B4-BE49-F238E27FC236}">
                  <a16:creationId xmlns:a16="http://schemas.microsoft.com/office/drawing/2014/main" id="{5AFB18C5-B781-C2C2-ADF7-FE0C003C7B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12358" b="22051"/>
            <a:stretch/>
          </p:blipFill>
          <p:spPr>
            <a:xfrm flipH="1">
              <a:off x="-3" y="1"/>
              <a:ext cx="5770059" cy="3448730"/>
            </a:xfrm>
            <a:prstGeom prst="rect">
              <a:avLst/>
            </a:prstGeom>
          </p:spPr>
        </p:pic>
        <p:pic>
          <p:nvPicPr>
            <p:cNvPr id="10" name="Graphic 9">
              <a:extLst>
                <a:ext uri="{FF2B5EF4-FFF2-40B4-BE49-F238E27FC236}">
                  <a16:creationId xmlns:a16="http://schemas.microsoft.com/office/drawing/2014/main" id="{79FC5473-33EB-DBD2-D9F3-5CDA74A71A3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 r="796" b="30665"/>
            <a:stretch/>
          </p:blipFill>
          <p:spPr>
            <a:xfrm>
              <a:off x="5669567" y="2"/>
              <a:ext cx="6531234" cy="3067627"/>
            </a:xfrm>
            <a:prstGeom prst="rect">
              <a:avLst/>
            </a:prstGeom>
          </p:spPr>
        </p:pic>
      </p:grpSp>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a:t>Click the icon below </a:t>
            </a:r>
            <a:br>
              <a:rPr lang="en-GB"/>
            </a:br>
            <a:r>
              <a:rPr lang="en-GB"/>
              <a:t>to add an image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en-GB" noProof="0"/>
              <a:t>Presentation </a:t>
            </a:r>
            <a:br>
              <a:rPr lang="en-GB" noProof="0"/>
            </a:br>
            <a:r>
              <a:rPr lang="en-GB" noProof="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C68076AA-0583-CF41-B687-C15883AC2B7A}" type="datetime1">
              <a:rPr lang="en-US" smtClean="0"/>
              <a:t>11/13/2025</a:t>
            </a:fld>
            <a:endParaRPr lang="en-GB"/>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en-GB"/>
              <a:t>Place a subtitle here</a:t>
            </a:r>
          </a:p>
        </p:txBody>
      </p:sp>
    </p:spTree>
    <p:extLst>
      <p:ext uri="{BB962C8B-B14F-4D97-AF65-F5344CB8AC3E}">
        <p14:creationId xmlns:p14="http://schemas.microsoft.com/office/powerpoint/2010/main" val="172252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par>
                                <p:cTn id="8" presetID="2" presetClass="entr" presetSubtype="8"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100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bg/>
                                          </p:spTgt>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100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nodePh="1">
                                  <p:stCondLst>
                                    <p:cond delay="125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page blue">
    <p:bg>
      <p:bgPr>
        <a:solidFill>
          <a:schemeClr val="accent1"/>
        </a:solidFill>
        <a:effectLst/>
      </p:bgPr>
    </p:bg>
    <p:spTree>
      <p:nvGrpSpPr>
        <p:cNvPr id="1" name=""/>
        <p:cNvGrpSpPr/>
        <p:nvPr/>
      </p:nvGrpSpPr>
      <p:grpSpPr>
        <a:xfrm>
          <a:off x="0" y="0"/>
          <a:ext cx="0" cy="0"/>
          <a:chOff x="0" y="0"/>
          <a:chExt cx="0" cy="0"/>
        </a:xfrm>
      </p:grpSpPr>
      <p:sp>
        <p:nvSpPr>
          <p:cNvPr id="5" name="Tijdelijke aanduiding voor afbeelding 16">
            <a:extLst>
              <a:ext uri="{FF2B5EF4-FFF2-40B4-BE49-F238E27FC236}">
                <a16:creationId xmlns:a16="http://schemas.microsoft.com/office/drawing/2014/main" id="{DA715B4A-D0F3-83B8-E932-59116334B1B1}"/>
              </a:ext>
            </a:extLst>
          </p:cNvPr>
          <p:cNvSpPr>
            <a:spLocks noGrp="1"/>
          </p:cNvSpPr>
          <p:nvPr>
            <p:ph type="pic" sz="quarter" idx="13" hasCustomPrompt="1"/>
          </p:nvPr>
        </p:nvSpPr>
        <p:spPr>
          <a:xfrm>
            <a:off x="6096001" y="0"/>
            <a:ext cx="6096000"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a:t>Click the icon below </a:t>
            </a:r>
            <a:br>
              <a:rPr lang="en-GB"/>
            </a:br>
            <a:r>
              <a:rPr lang="en-GB"/>
              <a:t>to add an image</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719138" y="1412876"/>
            <a:ext cx="7413643" cy="1916262"/>
          </a:xfrm>
        </p:spPr>
        <p:txBody>
          <a:bodyPr anchor="b"/>
          <a:lstStyle>
            <a:lvl1pPr algn="l">
              <a:lnSpc>
                <a:spcPct val="80000"/>
              </a:lnSpc>
              <a:defRPr sz="6000">
                <a:solidFill>
                  <a:schemeClr val="bg1"/>
                </a:solidFill>
              </a:defRPr>
            </a:lvl1pPr>
          </a:lstStyle>
          <a:p>
            <a:r>
              <a:rPr lang="en-GB" noProof="0"/>
              <a:t>Presentation </a:t>
            </a:r>
            <a:br>
              <a:rPr lang="en-GB" noProof="0"/>
            </a:br>
            <a:r>
              <a:rPr lang="en-GB" noProof="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9137" y="3790374"/>
            <a:ext cx="2757960" cy="414477"/>
          </a:xfrm>
          <a:prstGeom prst="roundRect">
            <a:avLst>
              <a:gd name="adj" fmla="val 50000"/>
            </a:avLst>
          </a:prstGeom>
          <a:solidFill>
            <a:schemeClr val="accent5"/>
          </a:solidFill>
        </p:spPr>
        <p:txBody>
          <a:bodyPr wrap="none" lIns="144000" tIns="36000" rIns="144000" bIns="36000" anchor="ctr" anchorCtr="0">
            <a:sp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719139" y="6194280"/>
            <a:ext cx="4500562" cy="301915"/>
          </a:xfrm>
        </p:spPr>
        <p:txBody>
          <a:bodyPr/>
          <a:lstStyle>
            <a:lvl1pPr algn="l">
              <a:defRPr sz="1600">
                <a:solidFill>
                  <a:schemeClr val="bg1"/>
                </a:solidFill>
              </a:defRPr>
            </a:lvl1pPr>
          </a:lstStyle>
          <a:p>
            <a:fld id="{D02B431C-EB06-F64C-93D9-DCABEBDCFAE9}" type="datetime1">
              <a:rPr lang="en-US" smtClean="0"/>
              <a:t>11/13/2025</a:t>
            </a:fld>
            <a:endParaRPr lang="en-GB"/>
          </a:p>
        </p:txBody>
      </p:sp>
      <p:sp>
        <p:nvSpPr>
          <p:cNvPr id="8" name="Tijdelijke aanduiding voor tekst 7">
            <a:extLst>
              <a:ext uri="{FF2B5EF4-FFF2-40B4-BE49-F238E27FC236}">
                <a16:creationId xmlns:a16="http://schemas.microsoft.com/office/drawing/2014/main" id="{82386C6B-1114-E03C-4094-DD50D09CF295}"/>
              </a:ext>
            </a:extLst>
          </p:cNvPr>
          <p:cNvSpPr>
            <a:spLocks noGrp="1"/>
          </p:cNvSpPr>
          <p:nvPr>
            <p:ph type="body" sz="quarter" idx="14" hasCustomPrompt="1"/>
          </p:nvPr>
        </p:nvSpPr>
        <p:spPr>
          <a:xfrm>
            <a:off x="719138" y="3448731"/>
            <a:ext cx="4500561" cy="222049"/>
          </a:xfrm>
        </p:spPr>
        <p:txBody>
          <a:bodyPr anchor="b" anchorCtr="0"/>
          <a:lstStyle>
            <a:lvl1pPr marL="0" indent="0">
              <a:buNone/>
              <a:defRPr>
                <a:solidFill>
                  <a:schemeClr val="bg1"/>
                </a:solidFill>
              </a:defRPr>
            </a:lvl1pPr>
          </a:lstStyle>
          <a:p>
            <a:pPr lvl="0"/>
            <a:r>
              <a:rPr lang="en-GB"/>
              <a:t>Place a subtitle here</a:t>
            </a:r>
          </a:p>
        </p:txBody>
      </p:sp>
    </p:spTree>
    <p:extLst>
      <p:ext uri="{BB962C8B-B14F-4D97-AF65-F5344CB8AC3E}">
        <p14:creationId xmlns:p14="http://schemas.microsoft.com/office/powerpoint/2010/main" val="24295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bg/>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nodePh="1">
                                  <p:stCondLst>
                                    <p:cond delay="1250"/>
                                  </p:stCondLst>
                                  <p:endCondLst>
                                    <p:cond evt="begin" delay="0">
                                      <p:tn val="17"/>
                                    </p:cond>
                                  </p:end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tmplLst>
          <p:tmpl lvl="1">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p:tnLst>
              <p:par>
                <p:cTn presetID="2" presetClass="entr" presetSubtype="8"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8" grpId="0">
        <p:tmplLst>
          <p:tmpl>
            <p:tnLst>
              <p:par>
                <p:cTn presetID="2" presetClass="entr" presetSubtype="8"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page full image">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8BABD5F6-F629-E2D1-1AED-7BDF9A56847A}"/>
              </a:ext>
            </a:extLst>
          </p:cNvPr>
          <p:cNvSpPr>
            <a:spLocks noGrp="1"/>
          </p:cNvSpPr>
          <p:nvPr>
            <p:ph type="pic" sz="quarter" idx="13" hasCustomPrompt="1"/>
          </p:nvPr>
        </p:nvSpPr>
        <p:spPr>
          <a:xfrm>
            <a:off x="0" y="-1848"/>
            <a:ext cx="12192000" cy="6859848"/>
          </a:xfrm>
          <a:custGeom>
            <a:avLst/>
            <a:gdLst>
              <a:gd name="connsiteX0" fmla="*/ 11963399 w 12192000"/>
              <a:gd name="connsiteY0" fmla="*/ 0 h 6859848"/>
              <a:gd name="connsiteX1" fmla="*/ 12192000 w 12192000"/>
              <a:gd name="connsiteY1" fmla="*/ 256 h 6859848"/>
              <a:gd name="connsiteX2" fmla="*/ 12192000 w 12192000"/>
              <a:gd name="connsiteY2" fmla="*/ 6859848 h 6859848"/>
              <a:gd name="connsiteX3" fmla="*/ 0 w 12192000"/>
              <a:gd name="connsiteY3" fmla="*/ 6859848 h 6859848"/>
              <a:gd name="connsiteX4" fmla="*/ 0 w 12192000"/>
              <a:gd name="connsiteY4" fmla="*/ 256 h 6859848"/>
              <a:gd name="connsiteX5" fmla="*/ 9799320 w 12192000"/>
              <a:gd name="connsiteY5" fmla="*/ 255 h 6859848"/>
              <a:gd name="connsiteX6" fmla="*/ 9799320 w 12192000"/>
              <a:gd name="connsiteY6" fmla="*/ 1849 h 6859848"/>
              <a:gd name="connsiteX7" fmla="*/ 11963399 w 12192000"/>
              <a:gd name="connsiteY7" fmla="*/ 1849 h 685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48">
                <a:moveTo>
                  <a:pt x="11963399" y="0"/>
                </a:moveTo>
                <a:lnTo>
                  <a:pt x="12192000" y="256"/>
                </a:lnTo>
                <a:lnTo>
                  <a:pt x="12192000" y="6859848"/>
                </a:lnTo>
                <a:lnTo>
                  <a:pt x="0" y="6859848"/>
                </a:lnTo>
                <a:lnTo>
                  <a:pt x="0" y="256"/>
                </a:lnTo>
                <a:lnTo>
                  <a:pt x="9799320" y="255"/>
                </a:lnTo>
                <a:lnTo>
                  <a:pt x="9799320" y="1849"/>
                </a:lnTo>
                <a:lnTo>
                  <a:pt x="11963399" y="1849"/>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a:t> </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1257299" y="1412875"/>
            <a:ext cx="9677402" cy="1742411"/>
          </a:xfrm>
        </p:spPr>
        <p:txBody>
          <a:bodyPr anchor="b"/>
          <a:lstStyle>
            <a:lvl1pPr algn="ctr">
              <a:lnSpc>
                <a:spcPct val="80000"/>
              </a:lnSpc>
              <a:defRPr sz="6000">
                <a:solidFill>
                  <a:schemeClr val="bg1"/>
                </a:solidFill>
              </a:defRPr>
            </a:lvl1pPr>
          </a:lstStyle>
          <a:p>
            <a:r>
              <a:rPr lang="en-GB" noProof="0"/>
              <a:t>Presentation </a:t>
            </a:r>
            <a:br>
              <a:rPr lang="en-GB" noProof="0"/>
            </a:br>
            <a:r>
              <a:rPr lang="en-GB" noProof="0"/>
              <a:t>title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3411745" y="3283353"/>
            <a:ext cx="5368509" cy="395785"/>
          </a:xfrm>
        </p:spPr>
        <p:txBody>
          <a:bodyPr anchor="b"/>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Speaker | Location</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3411745" y="3785271"/>
            <a:ext cx="5368508" cy="301915"/>
          </a:xfrm>
        </p:spPr>
        <p:txBody>
          <a:bodyPr/>
          <a:lstStyle>
            <a:lvl1pPr algn="ctr">
              <a:defRPr sz="1600">
                <a:solidFill>
                  <a:schemeClr val="bg1"/>
                </a:solidFill>
              </a:defRPr>
            </a:lvl1pPr>
          </a:lstStyle>
          <a:p>
            <a:fld id="{8ACDEEEA-DF02-2942-9CF2-B6A75E455179}" type="datetime1">
              <a:rPr lang="en-US" smtClean="0"/>
              <a:t>11/13/2025</a:t>
            </a:fld>
            <a:endParaRPr lang="en-GB"/>
          </a:p>
        </p:txBody>
      </p:sp>
      <p:sp>
        <p:nvSpPr>
          <p:cNvPr id="6" name="Tijdelijke aanduiding voor tekst 5">
            <a:extLst>
              <a:ext uri="{FF2B5EF4-FFF2-40B4-BE49-F238E27FC236}">
                <a16:creationId xmlns:a16="http://schemas.microsoft.com/office/drawing/2014/main" id="{F312E544-331C-0F21-CC9F-14019897709F}"/>
              </a:ext>
            </a:extLst>
          </p:cNvPr>
          <p:cNvSpPr>
            <a:spLocks noGrp="1"/>
          </p:cNvSpPr>
          <p:nvPr>
            <p:ph type="body" sz="quarter" idx="14" hasCustomPrompt="1"/>
          </p:nvPr>
        </p:nvSpPr>
        <p:spPr>
          <a:xfrm>
            <a:off x="5011888" y="5391011"/>
            <a:ext cx="2168223" cy="414477"/>
          </a:xfrm>
          <a:prstGeom prst="roundRect">
            <a:avLst>
              <a:gd name="adj" fmla="val 50000"/>
            </a:avLst>
          </a:prstGeom>
          <a:solidFill>
            <a:schemeClr val="accent5"/>
          </a:solidFill>
        </p:spPr>
        <p:txBody>
          <a:bodyPr wrap="none" lIns="144000" tIns="36000" rIns="144000" bIns="36000">
            <a:spAutoFit/>
          </a:bodyPr>
          <a:lstStyle>
            <a:lvl1pPr marL="0" indent="0" algn="ctr">
              <a:buNone/>
              <a:defRPr b="1">
                <a:solidFill>
                  <a:schemeClr val="accent2"/>
                </a:solidFill>
              </a:defRPr>
            </a:lvl1pPr>
          </a:lstStyle>
          <a:p>
            <a:pPr lvl="0"/>
            <a:r>
              <a:rPr lang="en-GB"/>
              <a:t>Start presentation</a:t>
            </a:r>
          </a:p>
        </p:txBody>
      </p:sp>
    </p:spTree>
    <p:extLst>
      <p:ext uri="{BB962C8B-B14F-4D97-AF65-F5344CB8AC3E}">
        <p14:creationId xmlns:p14="http://schemas.microsoft.com/office/powerpoint/2010/main" val="37904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25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decel="10000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1+#ppt_h/2"/>
                          </p:val>
                        </p:tav>
                        <p:tav tm="100000">
                          <p:val>
                            <p:strVal val="#ppt_y"/>
                          </p:val>
                        </p:tav>
                      </p:tavLst>
                    </p:anim>
                  </p:childTnLst>
                </p:cTn>
              </p:par>
            </p:tnLst>
          </p:tmpl>
        </p:tmplLst>
      </p:bldP>
      <p:bldP spid="4" grpId="0"/>
      <p:bldP spid="6" grpId="0" animBg="1">
        <p:tmplLst>
          <p:tmpl>
            <p:tnLst>
              <p:par>
                <p:cTn presetID="2" presetClass="entr" presetSubtype="4" decel="100000" fill="hold" nodeType="withEffect">
                  <p:stCondLst>
                    <p:cond delay="17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 dot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pic>
        <p:nvPicPr>
          <p:cNvPr id="44" name="Graphic 43">
            <a:extLst>
              <a:ext uri="{FF2B5EF4-FFF2-40B4-BE49-F238E27FC236}">
                <a16:creationId xmlns:a16="http://schemas.microsoft.com/office/drawing/2014/main" id="{E268EF74-D344-B49D-A9AB-FFC03746D66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43" name="Graphic 42">
            <a:extLst>
              <a:ext uri="{FF2B5EF4-FFF2-40B4-BE49-F238E27FC236}">
                <a16:creationId xmlns:a16="http://schemas.microsoft.com/office/drawing/2014/main" id="{B9AAF223-42FD-55BD-081B-0A807B6395F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9567" y="1"/>
            <a:ext cx="6531234" cy="3971924"/>
          </a:xfrm>
          <a:prstGeom prst="rect">
            <a:avLst/>
          </a:prstGeom>
        </p:spPr>
      </p:pic>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a:t>Click the icon below </a:t>
            </a:r>
            <a:br>
              <a:rPr lang="en-GB" noProof="0"/>
            </a:br>
            <a:r>
              <a:rPr lang="en-GB" noProof="0"/>
              <a:t>to add an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en-GB" noProof="0"/>
              <a:t>Place a title here</a:t>
            </a:r>
            <a:endParaRPr lang="en-GB"/>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Tree>
    <p:extLst>
      <p:ext uri="{BB962C8B-B14F-4D97-AF65-F5344CB8AC3E}">
        <p14:creationId xmlns:p14="http://schemas.microsoft.com/office/powerpoint/2010/main" val="308741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50A305-180A-205E-B6A0-5804855F69A1}"/>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7" name="Tijdelijke aanduiding voor afbeelding 16">
            <a:extLst>
              <a:ext uri="{FF2B5EF4-FFF2-40B4-BE49-F238E27FC236}">
                <a16:creationId xmlns:a16="http://schemas.microsoft.com/office/drawing/2014/main" id="{5B527D51-DB67-CC8C-3FCF-46D5E178F876}"/>
              </a:ext>
            </a:extLst>
          </p:cNvPr>
          <p:cNvSpPr>
            <a:spLocks noGrp="1"/>
          </p:cNvSpPr>
          <p:nvPr>
            <p:ph type="pic" sz="quarter" idx="14" hasCustomPrompt="1"/>
          </p:nvPr>
        </p:nvSpPr>
        <p:spPr>
          <a:xfrm>
            <a:off x="719138" y="1413070"/>
            <a:ext cx="5387971" cy="4387874"/>
          </a:xfrm>
          <a:solidFill>
            <a:schemeClr val="bg1"/>
          </a:solidFill>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a:t>Click the icon below </a:t>
            </a:r>
            <a:br>
              <a:rPr lang="en-GB" noProof="0"/>
            </a:br>
            <a:r>
              <a:rPr lang="en-GB" noProof="0"/>
              <a:t>to add an image</a:t>
            </a:r>
          </a:p>
        </p:txBody>
      </p:sp>
      <p:sp>
        <p:nvSpPr>
          <p:cNvPr id="4" name="Titel 3">
            <a:extLst>
              <a:ext uri="{FF2B5EF4-FFF2-40B4-BE49-F238E27FC236}">
                <a16:creationId xmlns:a16="http://schemas.microsoft.com/office/drawing/2014/main" id="{241B87F0-D766-2D0F-6BE6-C35C3D3F01F6}"/>
              </a:ext>
            </a:extLst>
          </p:cNvPr>
          <p:cNvSpPr>
            <a:spLocks noGrp="1"/>
          </p:cNvSpPr>
          <p:nvPr>
            <p:ph type="title" hasCustomPrompt="1"/>
          </p:nvPr>
        </p:nvSpPr>
        <p:spPr/>
        <p:txBody>
          <a:bodyPr/>
          <a:lstStyle>
            <a:lvl1pPr algn="ctr">
              <a:defRPr>
                <a:solidFill>
                  <a:schemeClr val="bg1"/>
                </a:solidFill>
              </a:defRPr>
            </a:lvl1pPr>
          </a:lstStyle>
          <a:p>
            <a:r>
              <a:rPr lang="en-GB" noProof="0"/>
              <a:t>Place a title here</a:t>
            </a:r>
            <a:endParaRPr lang="en-GB"/>
          </a:p>
        </p:txBody>
      </p:sp>
      <p:sp>
        <p:nvSpPr>
          <p:cNvPr id="6" name="Tijdelijke aanduiding voor tekst 5">
            <a:extLst>
              <a:ext uri="{FF2B5EF4-FFF2-40B4-BE49-F238E27FC236}">
                <a16:creationId xmlns:a16="http://schemas.microsoft.com/office/drawing/2014/main" id="{CE57E7F4-6E4E-2A7E-1973-32E7DE8F5F32}"/>
              </a:ext>
            </a:extLst>
          </p:cNvPr>
          <p:cNvSpPr>
            <a:spLocks noGrp="1"/>
          </p:cNvSpPr>
          <p:nvPr>
            <p:ph type="body" sz="quarter" idx="15" hasCustomPrompt="1"/>
          </p:nvPr>
        </p:nvSpPr>
        <p:spPr>
          <a:xfrm>
            <a:off x="6096000" y="1412875"/>
            <a:ext cx="5387833" cy="4392613"/>
          </a:xfrm>
          <a:solidFill>
            <a:schemeClr val="accent3"/>
          </a:solidFill>
        </p:spPr>
        <p:txBody>
          <a:bodyPr lIns="432000" tIns="288000" rIns="288000" bIns="288000" anchor="ctr" anchorCtr="0"/>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Tree>
    <p:extLst>
      <p:ext uri="{BB962C8B-B14F-4D97-AF65-F5344CB8AC3E}">
        <p14:creationId xmlns:p14="http://schemas.microsoft.com/office/powerpoint/2010/main" val="206968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3"/>
        </a:solidFill>
        <a:effectLst/>
      </p:bgPr>
    </p:bg>
    <p:spTree>
      <p:nvGrpSpPr>
        <p:cNvPr id="1" name=""/>
        <p:cNvGrpSpPr/>
        <p:nvPr/>
      </p:nvGrpSpPr>
      <p:grpSpPr>
        <a:xfrm>
          <a:off x="0" y="0"/>
          <a:ext cx="0" cy="0"/>
          <a:chOff x="0" y="0"/>
          <a:chExt cx="0" cy="0"/>
        </a:xfrm>
      </p:grpSpPr>
      <p:sp>
        <p:nvSpPr>
          <p:cNvPr id="122" name="Tijdelijke aanduiding voor tekst 8">
            <a:extLst>
              <a:ext uri="{FF2B5EF4-FFF2-40B4-BE49-F238E27FC236}">
                <a16:creationId xmlns:a16="http://schemas.microsoft.com/office/drawing/2014/main" id="{915615AD-52F7-9706-466E-CF3ECD7151C5}"/>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23" name="Titel 122">
            <a:extLst>
              <a:ext uri="{FF2B5EF4-FFF2-40B4-BE49-F238E27FC236}">
                <a16:creationId xmlns:a16="http://schemas.microsoft.com/office/drawing/2014/main" id="{ADDD288F-1F47-09DE-8053-359936D93962}"/>
              </a:ext>
            </a:extLst>
          </p:cNvPr>
          <p:cNvSpPr>
            <a:spLocks noGrp="1"/>
          </p:cNvSpPr>
          <p:nvPr>
            <p:ph type="title" hasCustomPrompt="1"/>
          </p:nvPr>
        </p:nvSpPr>
        <p:spPr/>
        <p:txBody>
          <a:bodyPr/>
          <a:lstStyle/>
          <a:p>
            <a:r>
              <a:rPr lang="en-GB"/>
              <a:t>Place a title here</a:t>
            </a:r>
          </a:p>
        </p:txBody>
      </p:sp>
      <p:sp>
        <p:nvSpPr>
          <p:cNvPr id="125" name="Tijdelijke aanduiding voor datum 124">
            <a:extLst>
              <a:ext uri="{FF2B5EF4-FFF2-40B4-BE49-F238E27FC236}">
                <a16:creationId xmlns:a16="http://schemas.microsoft.com/office/drawing/2014/main" id="{9BF91E09-0796-D143-BEA8-50AE4C4E748C}"/>
              </a:ext>
            </a:extLst>
          </p:cNvPr>
          <p:cNvSpPr>
            <a:spLocks noGrp="1"/>
          </p:cNvSpPr>
          <p:nvPr>
            <p:ph type="dt" sz="half" idx="15"/>
          </p:nvPr>
        </p:nvSpPr>
        <p:spPr/>
        <p:txBody>
          <a:bodyPr/>
          <a:lstStyle/>
          <a:p>
            <a:fld id="{6B0B96DF-8BCF-4E45-BCEF-3E11C16E5635}" type="datetime1">
              <a:rPr lang="en-US" smtClean="0"/>
              <a:t>11/13/2025</a:t>
            </a:fld>
            <a:endParaRPr lang="en-GB"/>
          </a:p>
        </p:txBody>
      </p:sp>
      <p:sp>
        <p:nvSpPr>
          <p:cNvPr id="126" name="Tijdelijke aanduiding voor voettekst 125">
            <a:extLst>
              <a:ext uri="{FF2B5EF4-FFF2-40B4-BE49-F238E27FC236}">
                <a16:creationId xmlns:a16="http://schemas.microsoft.com/office/drawing/2014/main" id="{945383CF-2308-C6FE-2656-72D2225DE2F8}"/>
              </a:ext>
            </a:extLst>
          </p:cNvPr>
          <p:cNvSpPr>
            <a:spLocks noGrp="1"/>
          </p:cNvSpPr>
          <p:nvPr>
            <p:ph type="ftr" sz="quarter" idx="16"/>
          </p:nvPr>
        </p:nvSpPr>
        <p:spPr/>
        <p:txBody>
          <a:bodyPr/>
          <a:lstStyle/>
          <a:p>
            <a:r>
              <a:rPr lang="en-GB"/>
              <a:t>TNO Demo presentatie 2022</a:t>
            </a:r>
          </a:p>
        </p:txBody>
      </p:sp>
      <p:sp>
        <p:nvSpPr>
          <p:cNvPr id="127" name="Tijdelijke aanduiding voor dianummer 126">
            <a:extLst>
              <a:ext uri="{FF2B5EF4-FFF2-40B4-BE49-F238E27FC236}">
                <a16:creationId xmlns:a16="http://schemas.microsoft.com/office/drawing/2014/main" id="{27485487-1F01-ECE4-6915-9AF97883D77B}"/>
              </a:ext>
            </a:extLst>
          </p:cNvPr>
          <p:cNvSpPr>
            <a:spLocks noGrp="1"/>
          </p:cNvSpPr>
          <p:nvPr>
            <p:ph type="sldNum" sz="quarter" idx="17"/>
          </p:nvPr>
        </p:nvSpPr>
        <p:spPr/>
        <p:txBody>
          <a:bodyPr/>
          <a:lstStyle/>
          <a:p>
            <a:fld id="{D7B5DC5B-6873-43DB-ADC7-B15ACCE0DFDB}" type="slidenum">
              <a:rPr lang="en-GB" smtClean="0"/>
              <a:pPr/>
              <a:t>‹nr.›</a:t>
            </a:fld>
            <a:endParaRPr lang="en-GB"/>
          </a:p>
        </p:txBody>
      </p:sp>
      <p:sp>
        <p:nvSpPr>
          <p:cNvPr id="5" name="Tijdelijke aanduiding voor tekst 4">
            <a:extLst>
              <a:ext uri="{FF2B5EF4-FFF2-40B4-BE49-F238E27FC236}">
                <a16:creationId xmlns:a16="http://schemas.microsoft.com/office/drawing/2014/main" id="{79B99D79-B181-A06F-B39D-F37E799B1A6D}"/>
              </a:ext>
            </a:extLst>
          </p:cNvPr>
          <p:cNvSpPr>
            <a:spLocks noGrp="1"/>
          </p:cNvSpPr>
          <p:nvPr>
            <p:ph type="body" sz="quarter" idx="18" hasCustomPrompt="1"/>
          </p:nvPr>
        </p:nvSpPr>
        <p:spPr>
          <a:xfrm>
            <a:off x="719138" y="1412876"/>
            <a:ext cx="10752136" cy="4392612"/>
          </a:xfrm>
        </p:spPr>
        <p:txBody>
          <a:body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3" name="Tijdelijke aanduiding voor tekst 8">
            <a:extLst>
              <a:ext uri="{FF2B5EF4-FFF2-40B4-BE49-F238E27FC236}">
                <a16:creationId xmlns:a16="http://schemas.microsoft.com/office/drawing/2014/main" id="{8FFA4539-CB58-F330-56D6-E3280017F01B}"/>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405622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page Health">
    <p:spTree>
      <p:nvGrpSpPr>
        <p:cNvPr id="1" name=""/>
        <p:cNvGrpSpPr/>
        <p:nvPr/>
      </p:nvGrpSpPr>
      <p:grpSpPr>
        <a:xfrm>
          <a:off x="0" y="0"/>
          <a:ext cx="0" cy="0"/>
          <a:chOff x="0" y="0"/>
          <a:chExt cx="0" cy="0"/>
        </a:xfrm>
      </p:grpSpPr>
      <p:sp>
        <p:nvSpPr>
          <p:cNvPr id="173" name="Tijdelijke aanduiding voor afbeelding 172">
            <a:extLst>
              <a:ext uri="{FF2B5EF4-FFF2-40B4-BE49-F238E27FC236}">
                <a16:creationId xmlns:a16="http://schemas.microsoft.com/office/drawing/2014/main" id="{8085EFAF-D64C-4474-9B27-403072446E63}"/>
              </a:ext>
            </a:extLst>
          </p:cNvPr>
          <p:cNvSpPr>
            <a:spLocks noGrp="1"/>
          </p:cNvSpPr>
          <p:nvPr>
            <p:ph type="pic" sz="quarter" idx="13" hasCustomPrompt="1"/>
          </p:nvPr>
        </p:nvSpPr>
        <p:spPr>
          <a:xfrm>
            <a:off x="0" y="-500063"/>
            <a:ext cx="12192000" cy="7358063"/>
          </a:xfrm>
          <a:custGeom>
            <a:avLst/>
            <a:gdLst>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507553 w 12192000"/>
              <a:gd name="connsiteY19" fmla="*/ 498354 h 7356355"/>
              <a:gd name="connsiteX20" fmla="*/ 10275921 w 12192000"/>
              <a:gd name="connsiteY20" fmla="*/ 498354 h 7356355"/>
              <a:gd name="connsiteX21" fmla="*/ 10321178 w 12192000"/>
              <a:gd name="connsiteY21" fmla="*/ 489217 h 7356355"/>
              <a:gd name="connsiteX22" fmla="*/ 10372340 w 12192000"/>
              <a:gd name="connsiteY22" fmla="*/ 447087 h 7356355"/>
              <a:gd name="connsiteX23" fmla="*/ 10385563 w 12192000"/>
              <a:gd name="connsiteY23" fmla="*/ 416383 h 7356355"/>
              <a:gd name="connsiteX24" fmla="*/ 10391275 w 12192000"/>
              <a:gd name="connsiteY24" fmla="*/ 385859 h 7356355"/>
              <a:gd name="connsiteX25" fmla="*/ 10391275 w 12192000"/>
              <a:gd name="connsiteY25" fmla="*/ 396360 h 7356355"/>
              <a:gd name="connsiteX26" fmla="*/ 10391643 w 12192000"/>
              <a:gd name="connsiteY26" fmla="*/ 383893 h 7356355"/>
              <a:gd name="connsiteX27" fmla="*/ 10391275 w 12192000"/>
              <a:gd name="connsiteY27" fmla="*/ 385859 h 7356355"/>
              <a:gd name="connsiteX28" fmla="*/ 10391275 w 12192000"/>
              <a:gd name="connsiteY28" fmla="*/ 116957 h 7356355"/>
              <a:gd name="connsiteX29" fmla="*/ 10507558 w 12192000"/>
              <a:gd name="connsiteY29" fmla="*/ 674 h 7356355"/>
              <a:gd name="connsiteX30" fmla="*/ 10835325 w 12192000"/>
              <a:gd name="connsiteY30" fmla="*/ 674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507558 w 12192000"/>
              <a:gd name="connsiteY18" fmla="*/ 498355 h 7356355"/>
              <a:gd name="connsiteX19" fmla="*/ 10275921 w 12192000"/>
              <a:gd name="connsiteY19" fmla="*/ 498354 h 7356355"/>
              <a:gd name="connsiteX20" fmla="*/ 10321178 w 12192000"/>
              <a:gd name="connsiteY20" fmla="*/ 489217 h 7356355"/>
              <a:gd name="connsiteX21" fmla="*/ 10372340 w 12192000"/>
              <a:gd name="connsiteY21" fmla="*/ 447087 h 7356355"/>
              <a:gd name="connsiteX22" fmla="*/ 10385563 w 12192000"/>
              <a:gd name="connsiteY22" fmla="*/ 416383 h 7356355"/>
              <a:gd name="connsiteX23" fmla="*/ 10391275 w 12192000"/>
              <a:gd name="connsiteY23" fmla="*/ 385859 h 7356355"/>
              <a:gd name="connsiteX24" fmla="*/ 10391275 w 12192000"/>
              <a:gd name="connsiteY24" fmla="*/ 396360 h 7356355"/>
              <a:gd name="connsiteX25" fmla="*/ 10391643 w 12192000"/>
              <a:gd name="connsiteY25" fmla="*/ 383893 h 7356355"/>
              <a:gd name="connsiteX26" fmla="*/ 10391275 w 12192000"/>
              <a:gd name="connsiteY26" fmla="*/ 385859 h 7356355"/>
              <a:gd name="connsiteX27" fmla="*/ 10391275 w 12192000"/>
              <a:gd name="connsiteY27" fmla="*/ 116957 h 7356355"/>
              <a:gd name="connsiteX28" fmla="*/ 10507558 w 12192000"/>
              <a:gd name="connsiteY28" fmla="*/ 674 h 7356355"/>
              <a:gd name="connsiteX29" fmla="*/ 10835325 w 12192000"/>
              <a:gd name="connsiteY29" fmla="*/ 674 h 7356355"/>
              <a:gd name="connsiteX30" fmla="*/ 10838663 w 12192000"/>
              <a:gd name="connsiteY30"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1354992 w 12192000"/>
              <a:gd name="connsiteY13" fmla="*/ 498355 h 7356355"/>
              <a:gd name="connsiteX14" fmla="*/ 12192000 w 12192000"/>
              <a:gd name="connsiteY14" fmla="*/ 498355 h 7356355"/>
              <a:gd name="connsiteX15" fmla="*/ 12192000 w 12192000"/>
              <a:gd name="connsiteY15" fmla="*/ 7356355 h 7356355"/>
              <a:gd name="connsiteX16" fmla="*/ 0 w 12192000"/>
              <a:gd name="connsiteY16" fmla="*/ 7356355 h 7356355"/>
              <a:gd name="connsiteX17" fmla="*/ 0 w 12192000"/>
              <a:gd name="connsiteY17" fmla="*/ 498355 h 7356355"/>
              <a:gd name="connsiteX18" fmla="*/ 10275921 w 12192000"/>
              <a:gd name="connsiteY18" fmla="*/ 498354 h 7356355"/>
              <a:gd name="connsiteX19" fmla="*/ 10321178 w 12192000"/>
              <a:gd name="connsiteY19" fmla="*/ 489217 h 7356355"/>
              <a:gd name="connsiteX20" fmla="*/ 10372340 w 12192000"/>
              <a:gd name="connsiteY20" fmla="*/ 447087 h 7356355"/>
              <a:gd name="connsiteX21" fmla="*/ 10385563 w 12192000"/>
              <a:gd name="connsiteY21" fmla="*/ 416383 h 7356355"/>
              <a:gd name="connsiteX22" fmla="*/ 10391275 w 12192000"/>
              <a:gd name="connsiteY22" fmla="*/ 385859 h 7356355"/>
              <a:gd name="connsiteX23" fmla="*/ 10391275 w 12192000"/>
              <a:gd name="connsiteY23" fmla="*/ 396360 h 7356355"/>
              <a:gd name="connsiteX24" fmla="*/ 10391643 w 12192000"/>
              <a:gd name="connsiteY24" fmla="*/ 383893 h 7356355"/>
              <a:gd name="connsiteX25" fmla="*/ 10391275 w 12192000"/>
              <a:gd name="connsiteY25" fmla="*/ 385859 h 7356355"/>
              <a:gd name="connsiteX26" fmla="*/ 10391275 w 12192000"/>
              <a:gd name="connsiteY26" fmla="*/ 116957 h 7356355"/>
              <a:gd name="connsiteX27" fmla="*/ 10507558 w 12192000"/>
              <a:gd name="connsiteY27" fmla="*/ 674 h 7356355"/>
              <a:gd name="connsiteX28" fmla="*/ 10835325 w 12192000"/>
              <a:gd name="connsiteY28" fmla="*/ 674 h 7356355"/>
              <a:gd name="connsiteX29" fmla="*/ 10838663 w 12192000"/>
              <a:gd name="connsiteY29"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1358330 w 12192000"/>
              <a:gd name="connsiteY12" fmla="*/ 497681 h 7356355"/>
              <a:gd name="connsiteX13" fmla="*/ 12192000 w 12192000"/>
              <a:gd name="connsiteY13" fmla="*/ 498355 h 7356355"/>
              <a:gd name="connsiteX14" fmla="*/ 12192000 w 12192000"/>
              <a:gd name="connsiteY14" fmla="*/ 7356355 h 7356355"/>
              <a:gd name="connsiteX15" fmla="*/ 0 w 12192000"/>
              <a:gd name="connsiteY15" fmla="*/ 7356355 h 7356355"/>
              <a:gd name="connsiteX16" fmla="*/ 0 w 12192000"/>
              <a:gd name="connsiteY16" fmla="*/ 498355 h 7356355"/>
              <a:gd name="connsiteX17" fmla="*/ 10275921 w 12192000"/>
              <a:gd name="connsiteY17" fmla="*/ 498354 h 7356355"/>
              <a:gd name="connsiteX18" fmla="*/ 10321178 w 12192000"/>
              <a:gd name="connsiteY18" fmla="*/ 489217 h 7356355"/>
              <a:gd name="connsiteX19" fmla="*/ 10372340 w 12192000"/>
              <a:gd name="connsiteY19" fmla="*/ 447087 h 7356355"/>
              <a:gd name="connsiteX20" fmla="*/ 10385563 w 12192000"/>
              <a:gd name="connsiteY20" fmla="*/ 416383 h 7356355"/>
              <a:gd name="connsiteX21" fmla="*/ 10391275 w 12192000"/>
              <a:gd name="connsiteY21" fmla="*/ 385859 h 7356355"/>
              <a:gd name="connsiteX22" fmla="*/ 10391275 w 12192000"/>
              <a:gd name="connsiteY22" fmla="*/ 396360 h 7356355"/>
              <a:gd name="connsiteX23" fmla="*/ 10391643 w 12192000"/>
              <a:gd name="connsiteY23" fmla="*/ 383893 h 7356355"/>
              <a:gd name="connsiteX24" fmla="*/ 10391275 w 12192000"/>
              <a:gd name="connsiteY24" fmla="*/ 385859 h 7356355"/>
              <a:gd name="connsiteX25" fmla="*/ 10391275 w 12192000"/>
              <a:gd name="connsiteY25" fmla="*/ 116957 h 7356355"/>
              <a:gd name="connsiteX26" fmla="*/ 10507558 w 12192000"/>
              <a:gd name="connsiteY26" fmla="*/ 674 h 7356355"/>
              <a:gd name="connsiteX27" fmla="*/ 10835325 w 12192000"/>
              <a:gd name="connsiteY27" fmla="*/ 674 h 7356355"/>
              <a:gd name="connsiteX28" fmla="*/ 10838663 w 12192000"/>
              <a:gd name="connsiteY28" fmla="*/ 0 h 7356355"/>
              <a:gd name="connsiteX0" fmla="*/ 10838663 w 12192000"/>
              <a:gd name="connsiteY0" fmla="*/ 0 h 7356355"/>
              <a:gd name="connsiteX1" fmla="*/ 10855249 w 12192000"/>
              <a:gd name="connsiteY1" fmla="*/ 674 h 7356355"/>
              <a:gd name="connsiteX2" fmla="*/ 11026044 w 12192000"/>
              <a:gd name="connsiteY2" fmla="*/ 674 h 7356355"/>
              <a:gd name="connsiteX3" fmla="*/ 11026068 w 12192000"/>
              <a:gd name="connsiteY3" fmla="*/ 673 h 7356355"/>
              <a:gd name="connsiteX4" fmla="*/ 11026073 w 12192000"/>
              <a:gd name="connsiteY4" fmla="*/ 674 h 7356355"/>
              <a:gd name="connsiteX5" fmla="*/ 11354992 w 12192000"/>
              <a:gd name="connsiteY5" fmla="*/ 674 h 7356355"/>
              <a:gd name="connsiteX6" fmla="*/ 11462137 w 12192000"/>
              <a:gd name="connsiteY6" fmla="*/ 71695 h 7356355"/>
              <a:gd name="connsiteX7" fmla="*/ 11471002 w 12192000"/>
              <a:gd name="connsiteY7" fmla="*/ 115606 h 7356355"/>
              <a:gd name="connsiteX8" fmla="*/ 11472532 w 12192000"/>
              <a:gd name="connsiteY8" fmla="*/ 116284 h 7356355"/>
              <a:gd name="connsiteX9" fmla="*/ 11472532 w 12192000"/>
              <a:gd name="connsiteY9" fmla="*/ 381399 h 7356355"/>
              <a:gd name="connsiteX10" fmla="*/ 11543553 w 12192000"/>
              <a:gd name="connsiteY10" fmla="*/ 488544 h 7356355"/>
              <a:gd name="connsiteX11" fmla="*/ 11588810 w 12192000"/>
              <a:gd name="connsiteY11" fmla="*/ 497681 h 7356355"/>
              <a:gd name="connsiteX12" fmla="*/ 12192000 w 12192000"/>
              <a:gd name="connsiteY12" fmla="*/ 498355 h 7356355"/>
              <a:gd name="connsiteX13" fmla="*/ 12192000 w 12192000"/>
              <a:gd name="connsiteY13" fmla="*/ 7356355 h 7356355"/>
              <a:gd name="connsiteX14" fmla="*/ 0 w 12192000"/>
              <a:gd name="connsiteY14" fmla="*/ 7356355 h 7356355"/>
              <a:gd name="connsiteX15" fmla="*/ 0 w 12192000"/>
              <a:gd name="connsiteY15" fmla="*/ 498355 h 7356355"/>
              <a:gd name="connsiteX16" fmla="*/ 10275921 w 12192000"/>
              <a:gd name="connsiteY16" fmla="*/ 498354 h 7356355"/>
              <a:gd name="connsiteX17" fmla="*/ 10321178 w 12192000"/>
              <a:gd name="connsiteY17" fmla="*/ 489217 h 7356355"/>
              <a:gd name="connsiteX18" fmla="*/ 10372340 w 12192000"/>
              <a:gd name="connsiteY18" fmla="*/ 447087 h 7356355"/>
              <a:gd name="connsiteX19" fmla="*/ 10385563 w 12192000"/>
              <a:gd name="connsiteY19" fmla="*/ 416383 h 7356355"/>
              <a:gd name="connsiteX20" fmla="*/ 10391275 w 12192000"/>
              <a:gd name="connsiteY20" fmla="*/ 385859 h 7356355"/>
              <a:gd name="connsiteX21" fmla="*/ 10391275 w 12192000"/>
              <a:gd name="connsiteY21" fmla="*/ 396360 h 7356355"/>
              <a:gd name="connsiteX22" fmla="*/ 10391643 w 12192000"/>
              <a:gd name="connsiteY22" fmla="*/ 383893 h 7356355"/>
              <a:gd name="connsiteX23" fmla="*/ 10391275 w 12192000"/>
              <a:gd name="connsiteY23" fmla="*/ 385859 h 7356355"/>
              <a:gd name="connsiteX24" fmla="*/ 10391275 w 12192000"/>
              <a:gd name="connsiteY24" fmla="*/ 116957 h 7356355"/>
              <a:gd name="connsiteX25" fmla="*/ 10507558 w 12192000"/>
              <a:gd name="connsiteY25" fmla="*/ 674 h 7356355"/>
              <a:gd name="connsiteX26" fmla="*/ 10835325 w 12192000"/>
              <a:gd name="connsiteY26" fmla="*/ 674 h 7356355"/>
              <a:gd name="connsiteX27" fmla="*/ 10838663 w 12192000"/>
              <a:gd name="connsiteY27" fmla="*/ 0 h 735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7356355">
                <a:moveTo>
                  <a:pt x="10838663" y="0"/>
                </a:moveTo>
                <a:lnTo>
                  <a:pt x="10855249" y="674"/>
                </a:lnTo>
                <a:lnTo>
                  <a:pt x="11026044" y="674"/>
                </a:lnTo>
                <a:cubicBezTo>
                  <a:pt x="11026052" y="674"/>
                  <a:pt x="11026060" y="673"/>
                  <a:pt x="11026068" y="673"/>
                </a:cubicBezTo>
                <a:cubicBezTo>
                  <a:pt x="11026070" y="673"/>
                  <a:pt x="11026071" y="674"/>
                  <a:pt x="11026073" y="674"/>
                </a:cubicBezTo>
                <a:lnTo>
                  <a:pt x="11354992" y="674"/>
                </a:lnTo>
                <a:cubicBezTo>
                  <a:pt x="11403158" y="674"/>
                  <a:pt x="11444484" y="29959"/>
                  <a:pt x="11462137" y="71695"/>
                </a:cubicBezTo>
                <a:lnTo>
                  <a:pt x="11471002" y="115606"/>
                </a:lnTo>
                <a:lnTo>
                  <a:pt x="11472532" y="116284"/>
                </a:lnTo>
                <a:lnTo>
                  <a:pt x="11472532" y="381399"/>
                </a:lnTo>
                <a:cubicBezTo>
                  <a:pt x="11472532" y="429565"/>
                  <a:pt x="11501817" y="470891"/>
                  <a:pt x="11543553" y="488544"/>
                </a:cubicBezTo>
                <a:lnTo>
                  <a:pt x="11588810" y="497681"/>
                </a:lnTo>
                <a:lnTo>
                  <a:pt x="12192000" y="498355"/>
                </a:lnTo>
                <a:lnTo>
                  <a:pt x="12192000" y="7356355"/>
                </a:lnTo>
                <a:lnTo>
                  <a:pt x="0" y="7356355"/>
                </a:lnTo>
                <a:lnTo>
                  <a:pt x="0" y="498355"/>
                </a:lnTo>
                <a:lnTo>
                  <a:pt x="10275921" y="498354"/>
                </a:lnTo>
                <a:lnTo>
                  <a:pt x="10321178" y="489217"/>
                </a:lnTo>
                <a:cubicBezTo>
                  <a:pt x="10342046" y="480390"/>
                  <a:pt x="10359801" y="465646"/>
                  <a:pt x="10372340" y="447087"/>
                </a:cubicBezTo>
                <a:cubicBezTo>
                  <a:pt x="10380320" y="437745"/>
                  <a:pt x="10383537" y="427213"/>
                  <a:pt x="10385563" y="416383"/>
                </a:cubicBezTo>
                <a:lnTo>
                  <a:pt x="10391275" y="385859"/>
                </a:lnTo>
                <a:lnTo>
                  <a:pt x="10391275" y="396360"/>
                </a:lnTo>
                <a:cubicBezTo>
                  <a:pt x="10391398" y="396967"/>
                  <a:pt x="10391520" y="383286"/>
                  <a:pt x="10391643" y="383893"/>
                </a:cubicBezTo>
                <a:cubicBezTo>
                  <a:pt x="10391520" y="384548"/>
                  <a:pt x="10391398" y="385204"/>
                  <a:pt x="10391275" y="385859"/>
                </a:cubicBezTo>
                <a:lnTo>
                  <a:pt x="10391275" y="116957"/>
                </a:lnTo>
                <a:cubicBezTo>
                  <a:pt x="10391275" y="52736"/>
                  <a:pt x="10443337" y="674"/>
                  <a:pt x="10507558" y="674"/>
                </a:cubicBezTo>
                <a:lnTo>
                  <a:pt x="10835325" y="674"/>
                </a:lnTo>
                <a:lnTo>
                  <a:pt x="10838663" y="0"/>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b="0" i="0" kern="1200" noProof="0" dirty="0">
                <a:solidFill>
                  <a:schemeClr val="bg1">
                    <a:lumMod val="50000"/>
                  </a:schemeClr>
                </a:solidFill>
                <a:latin typeface="Arial" panose="020B0604020202020204" pitchFamily="34" charset="0"/>
                <a:ea typeface="+mn-ea"/>
                <a:cs typeface="+mn-cs"/>
              </a:defRPr>
            </a:lvl1pPr>
          </a:lstStyle>
          <a:p>
            <a:r>
              <a:rPr lang="nl-NL" noProof="0"/>
              <a:t> </a:t>
            </a:r>
          </a:p>
        </p:txBody>
      </p:sp>
      <p:sp>
        <p:nvSpPr>
          <p:cNvPr id="361" name="Tijdelijke aanduiding voor tekst 360">
            <a:extLst>
              <a:ext uri="{FF2B5EF4-FFF2-40B4-BE49-F238E27FC236}">
                <a16:creationId xmlns:a16="http://schemas.microsoft.com/office/drawing/2014/main" id="{C9D2FC15-08A2-EF6B-DE31-05D7434BF260}"/>
              </a:ext>
            </a:extLst>
          </p:cNvPr>
          <p:cNvSpPr>
            <a:spLocks noGrp="1"/>
          </p:cNvSpPr>
          <p:nvPr>
            <p:ph type="body" sz="quarter" idx="16" hasCustomPrompt="1"/>
          </p:nvPr>
        </p:nvSpPr>
        <p:spPr>
          <a:xfrm>
            <a:off x="4475404"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362" name="Tijdelijke aanduiding voor tekst 361">
            <a:extLst>
              <a:ext uri="{FF2B5EF4-FFF2-40B4-BE49-F238E27FC236}">
                <a16:creationId xmlns:a16="http://schemas.microsoft.com/office/drawing/2014/main" id="{C5187949-80BA-F1F2-186B-38C17E4071CF}"/>
              </a:ext>
            </a:extLst>
          </p:cNvPr>
          <p:cNvSpPr>
            <a:spLocks noGrp="1"/>
          </p:cNvSpPr>
          <p:nvPr>
            <p:ph type="body" sz="quarter" idx="17" hasCustomPrompt="1"/>
          </p:nvPr>
        </p:nvSpPr>
        <p:spPr>
          <a:xfrm>
            <a:off x="2948528"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363" name="Tijdelijke aanduiding voor tekst 362">
            <a:extLst>
              <a:ext uri="{FF2B5EF4-FFF2-40B4-BE49-F238E27FC236}">
                <a16:creationId xmlns:a16="http://schemas.microsoft.com/office/drawing/2014/main" id="{905E45DF-7688-0740-E8A7-6374EECBCFE5}"/>
              </a:ext>
            </a:extLst>
          </p:cNvPr>
          <p:cNvSpPr>
            <a:spLocks noGrp="1"/>
          </p:cNvSpPr>
          <p:nvPr>
            <p:ph type="body" sz="quarter" idx="18" hasCustomPrompt="1"/>
          </p:nvPr>
        </p:nvSpPr>
        <p:spPr>
          <a:xfrm>
            <a:off x="1436099"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64" name="Tijdelijke aanduiding voor tekst 363">
            <a:extLst>
              <a:ext uri="{FF2B5EF4-FFF2-40B4-BE49-F238E27FC236}">
                <a16:creationId xmlns:a16="http://schemas.microsoft.com/office/drawing/2014/main" id="{F9494E0E-2806-41F8-E8ED-51018F7F4651}"/>
              </a:ext>
            </a:extLst>
          </p:cNvPr>
          <p:cNvSpPr>
            <a:spLocks noGrp="1"/>
          </p:cNvSpPr>
          <p:nvPr>
            <p:ph type="body" sz="quarter" idx="19" hasCustomPrompt="1"/>
          </p:nvPr>
        </p:nvSpPr>
        <p:spPr>
          <a:xfrm>
            <a:off x="3720136" y="102748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65" name="Tijdelijke aanduiding voor tekst 364">
            <a:extLst>
              <a:ext uri="{FF2B5EF4-FFF2-40B4-BE49-F238E27FC236}">
                <a16:creationId xmlns:a16="http://schemas.microsoft.com/office/drawing/2014/main" id="{27349741-11B3-3075-A07B-534059E3336F}"/>
              </a:ext>
            </a:extLst>
          </p:cNvPr>
          <p:cNvSpPr>
            <a:spLocks noGrp="1"/>
          </p:cNvSpPr>
          <p:nvPr>
            <p:ph type="body" sz="quarter" idx="14" hasCustomPrompt="1"/>
          </p:nvPr>
        </p:nvSpPr>
        <p:spPr>
          <a:xfrm>
            <a:off x="2196927" y="1020086"/>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66" name="Tijdelijke aanduiding voor tekst 365">
            <a:extLst>
              <a:ext uri="{FF2B5EF4-FFF2-40B4-BE49-F238E27FC236}">
                <a16:creationId xmlns:a16="http://schemas.microsoft.com/office/drawing/2014/main" id="{62BE141B-DD81-B594-5F80-F04332047778}"/>
              </a:ext>
            </a:extLst>
          </p:cNvPr>
          <p:cNvSpPr>
            <a:spLocks noGrp="1"/>
          </p:cNvSpPr>
          <p:nvPr>
            <p:ph type="body" sz="quarter" idx="20" hasCustomPrompt="1"/>
          </p:nvPr>
        </p:nvSpPr>
        <p:spPr>
          <a:xfrm>
            <a:off x="676272" y="1020086"/>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376" name="Tijdelijke aanduiding voor tekst 375">
            <a:extLst>
              <a:ext uri="{FF2B5EF4-FFF2-40B4-BE49-F238E27FC236}">
                <a16:creationId xmlns:a16="http://schemas.microsoft.com/office/drawing/2014/main" id="{04BEBEE2-E92B-E747-749B-BEECF1694292}"/>
              </a:ext>
            </a:extLst>
          </p:cNvPr>
          <p:cNvSpPr>
            <a:spLocks noGrp="1"/>
          </p:cNvSpPr>
          <p:nvPr>
            <p:ph type="body" sz="quarter" idx="23" hasCustomPrompt="1"/>
          </p:nvPr>
        </p:nvSpPr>
        <p:spPr>
          <a:xfrm>
            <a:off x="2956044" y="178830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77" name="Tijdelijke aanduiding voor tekst 376">
            <a:extLst>
              <a:ext uri="{FF2B5EF4-FFF2-40B4-BE49-F238E27FC236}">
                <a16:creationId xmlns:a16="http://schemas.microsoft.com/office/drawing/2014/main" id="{F32F09B5-03DC-97F5-B7E2-89C0D2EF669B}"/>
              </a:ext>
            </a:extLst>
          </p:cNvPr>
          <p:cNvSpPr>
            <a:spLocks noGrp="1"/>
          </p:cNvSpPr>
          <p:nvPr>
            <p:ph type="body" sz="quarter" idx="24" hasCustomPrompt="1"/>
          </p:nvPr>
        </p:nvSpPr>
        <p:spPr>
          <a:xfrm>
            <a:off x="1436099" y="178830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78" name="Tijdelijke aanduiding voor tekst 377">
            <a:extLst>
              <a:ext uri="{FF2B5EF4-FFF2-40B4-BE49-F238E27FC236}">
                <a16:creationId xmlns:a16="http://schemas.microsoft.com/office/drawing/2014/main" id="{D17C78DB-9226-AD20-E395-790CAD30264F}"/>
              </a:ext>
            </a:extLst>
          </p:cNvPr>
          <p:cNvSpPr>
            <a:spLocks noGrp="1"/>
          </p:cNvSpPr>
          <p:nvPr>
            <p:ph type="body" sz="quarter" idx="25" hasCustomPrompt="1"/>
          </p:nvPr>
        </p:nvSpPr>
        <p:spPr>
          <a:xfrm>
            <a:off x="3715577" y="254485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79" name="Tijdelijke aanduiding voor tekst 378">
            <a:extLst>
              <a:ext uri="{FF2B5EF4-FFF2-40B4-BE49-F238E27FC236}">
                <a16:creationId xmlns:a16="http://schemas.microsoft.com/office/drawing/2014/main" id="{E58E1DBD-77AC-83C0-D3AC-0BC9415DEE12}"/>
              </a:ext>
            </a:extLst>
          </p:cNvPr>
          <p:cNvSpPr>
            <a:spLocks noGrp="1"/>
          </p:cNvSpPr>
          <p:nvPr>
            <p:ph type="body" sz="quarter" idx="26" hasCustomPrompt="1"/>
          </p:nvPr>
        </p:nvSpPr>
        <p:spPr>
          <a:xfrm>
            <a:off x="2206779" y="254485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80" name="Tijdelijke aanduiding voor tekst 379">
            <a:extLst>
              <a:ext uri="{FF2B5EF4-FFF2-40B4-BE49-F238E27FC236}">
                <a16:creationId xmlns:a16="http://schemas.microsoft.com/office/drawing/2014/main" id="{4FB77B28-990D-230A-A357-F30FC2450F01}"/>
              </a:ext>
            </a:extLst>
          </p:cNvPr>
          <p:cNvSpPr>
            <a:spLocks noGrp="1"/>
          </p:cNvSpPr>
          <p:nvPr>
            <p:ph type="body" sz="quarter" idx="27" hasCustomPrompt="1"/>
          </p:nvPr>
        </p:nvSpPr>
        <p:spPr>
          <a:xfrm>
            <a:off x="676272" y="254485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84" name="Tijdelijke aanduiding voor tekst 383">
            <a:extLst>
              <a:ext uri="{FF2B5EF4-FFF2-40B4-BE49-F238E27FC236}">
                <a16:creationId xmlns:a16="http://schemas.microsoft.com/office/drawing/2014/main" id="{5805D225-050A-9A51-F220-E0C98BD4B15C}"/>
              </a:ext>
            </a:extLst>
          </p:cNvPr>
          <p:cNvSpPr>
            <a:spLocks noGrp="1"/>
          </p:cNvSpPr>
          <p:nvPr>
            <p:ph type="body" sz="quarter" idx="30" hasCustomPrompt="1"/>
          </p:nvPr>
        </p:nvSpPr>
        <p:spPr>
          <a:xfrm>
            <a:off x="2956044" y="330795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85" name="Tijdelijke aanduiding voor tekst 384">
            <a:extLst>
              <a:ext uri="{FF2B5EF4-FFF2-40B4-BE49-F238E27FC236}">
                <a16:creationId xmlns:a16="http://schemas.microsoft.com/office/drawing/2014/main" id="{B54C3C3F-198F-BD74-637A-9757A95C9048}"/>
              </a:ext>
            </a:extLst>
          </p:cNvPr>
          <p:cNvSpPr>
            <a:spLocks noGrp="1"/>
          </p:cNvSpPr>
          <p:nvPr>
            <p:ph type="body" sz="quarter" idx="31" hasCustomPrompt="1"/>
          </p:nvPr>
        </p:nvSpPr>
        <p:spPr>
          <a:xfrm>
            <a:off x="1436099" y="3307955"/>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86" name="Tijdelijke aanduiding voor tekst 385">
            <a:extLst>
              <a:ext uri="{FF2B5EF4-FFF2-40B4-BE49-F238E27FC236}">
                <a16:creationId xmlns:a16="http://schemas.microsoft.com/office/drawing/2014/main" id="{8A3FC152-DC65-0229-A735-3E131AC475B5}"/>
              </a:ext>
            </a:extLst>
          </p:cNvPr>
          <p:cNvSpPr>
            <a:spLocks noGrp="1"/>
          </p:cNvSpPr>
          <p:nvPr>
            <p:ph type="body" sz="quarter" idx="32" hasCustomPrompt="1"/>
          </p:nvPr>
        </p:nvSpPr>
        <p:spPr>
          <a:xfrm>
            <a:off x="3715577" y="4046333"/>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87" name="Tijdelijke aanduiding voor tekst 386">
            <a:extLst>
              <a:ext uri="{FF2B5EF4-FFF2-40B4-BE49-F238E27FC236}">
                <a16:creationId xmlns:a16="http://schemas.microsoft.com/office/drawing/2014/main" id="{3A3FCA30-7C5C-9000-B58F-BABE1B4EE8A2}"/>
              </a:ext>
            </a:extLst>
          </p:cNvPr>
          <p:cNvSpPr>
            <a:spLocks noGrp="1"/>
          </p:cNvSpPr>
          <p:nvPr>
            <p:ph type="body" sz="quarter" idx="33" hasCustomPrompt="1"/>
          </p:nvPr>
        </p:nvSpPr>
        <p:spPr>
          <a:xfrm>
            <a:off x="2206779" y="4046333"/>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88" name="Tijdelijke aanduiding voor tekst 387">
            <a:extLst>
              <a:ext uri="{FF2B5EF4-FFF2-40B4-BE49-F238E27FC236}">
                <a16:creationId xmlns:a16="http://schemas.microsoft.com/office/drawing/2014/main" id="{6F279BCE-F505-60A4-0816-A53C26E822E6}"/>
              </a:ext>
            </a:extLst>
          </p:cNvPr>
          <p:cNvSpPr>
            <a:spLocks noGrp="1"/>
          </p:cNvSpPr>
          <p:nvPr>
            <p:ph type="body" sz="quarter" idx="34" hasCustomPrompt="1"/>
          </p:nvPr>
        </p:nvSpPr>
        <p:spPr>
          <a:xfrm>
            <a:off x="676272" y="4046333"/>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392" name="Tijdelijke aanduiding voor tekst 391">
            <a:extLst>
              <a:ext uri="{FF2B5EF4-FFF2-40B4-BE49-F238E27FC236}">
                <a16:creationId xmlns:a16="http://schemas.microsoft.com/office/drawing/2014/main" id="{59E5FCC0-DD5F-811E-2538-2B48655E29C4}"/>
              </a:ext>
            </a:extLst>
          </p:cNvPr>
          <p:cNvSpPr>
            <a:spLocks noGrp="1"/>
          </p:cNvSpPr>
          <p:nvPr>
            <p:ph type="body" sz="quarter" idx="37" hasCustomPrompt="1"/>
          </p:nvPr>
        </p:nvSpPr>
        <p:spPr>
          <a:xfrm>
            <a:off x="2956044" y="482760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93" name="Tijdelijke aanduiding voor tekst 392">
            <a:extLst>
              <a:ext uri="{FF2B5EF4-FFF2-40B4-BE49-F238E27FC236}">
                <a16:creationId xmlns:a16="http://schemas.microsoft.com/office/drawing/2014/main" id="{BB6B6482-A9B4-028D-1217-1C17E3E5067E}"/>
              </a:ext>
            </a:extLst>
          </p:cNvPr>
          <p:cNvSpPr>
            <a:spLocks noGrp="1"/>
          </p:cNvSpPr>
          <p:nvPr>
            <p:ph type="body" sz="quarter" idx="38" hasCustomPrompt="1"/>
          </p:nvPr>
        </p:nvSpPr>
        <p:spPr>
          <a:xfrm>
            <a:off x="1436099" y="4827607"/>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94" name="Tijdelijke aanduiding voor tekst 393">
            <a:extLst>
              <a:ext uri="{FF2B5EF4-FFF2-40B4-BE49-F238E27FC236}">
                <a16:creationId xmlns:a16="http://schemas.microsoft.com/office/drawing/2014/main" id="{C4F4BF5D-480C-147F-81B0-ED190E6B8AE1}"/>
              </a:ext>
            </a:extLst>
          </p:cNvPr>
          <p:cNvSpPr>
            <a:spLocks noGrp="1"/>
          </p:cNvSpPr>
          <p:nvPr>
            <p:ph type="body" sz="quarter" idx="39" hasCustomPrompt="1"/>
          </p:nvPr>
        </p:nvSpPr>
        <p:spPr>
          <a:xfrm>
            <a:off x="3715577" y="558327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395" name="Tijdelijke aanduiding voor tekst 394">
            <a:extLst>
              <a:ext uri="{FF2B5EF4-FFF2-40B4-BE49-F238E27FC236}">
                <a16:creationId xmlns:a16="http://schemas.microsoft.com/office/drawing/2014/main" id="{1F4C9DFE-DD9C-491D-70F4-61F24D1EB4F2}"/>
              </a:ext>
            </a:extLst>
          </p:cNvPr>
          <p:cNvSpPr>
            <a:spLocks noGrp="1"/>
          </p:cNvSpPr>
          <p:nvPr>
            <p:ph type="body" sz="quarter" idx="40" hasCustomPrompt="1"/>
          </p:nvPr>
        </p:nvSpPr>
        <p:spPr>
          <a:xfrm>
            <a:off x="2206779" y="558327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396" name="Tijdelijke aanduiding voor tekst 395">
            <a:extLst>
              <a:ext uri="{FF2B5EF4-FFF2-40B4-BE49-F238E27FC236}">
                <a16:creationId xmlns:a16="http://schemas.microsoft.com/office/drawing/2014/main" id="{E568481D-45BC-6E85-CCF2-57157167F5F8}"/>
              </a:ext>
            </a:extLst>
          </p:cNvPr>
          <p:cNvSpPr>
            <a:spLocks noGrp="1"/>
          </p:cNvSpPr>
          <p:nvPr>
            <p:ph type="body" sz="quarter" idx="41" hasCustomPrompt="1"/>
          </p:nvPr>
        </p:nvSpPr>
        <p:spPr>
          <a:xfrm>
            <a:off x="676272" y="558327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400" name="Tijdelijke aanduiding voor tekst 399">
            <a:extLst>
              <a:ext uri="{FF2B5EF4-FFF2-40B4-BE49-F238E27FC236}">
                <a16:creationId xmlns:a16="http://schemas.microsoft.com/office/drawing/2014/main" id="{106E555C-C295-EB20-06D1-102910ED3177}"/>
              </a:ext>
            </a:extLst>
          </p:cNvPr>
          <p:cNvSpPr>
            <a:spLocks noGrp="1"/>
          </p:cNvSpPr>
          <p:nvPr>
            <p:ph type="body" sz="quarter" idx="44" hasCustomPrompt="1"/>
          </p:nvPr>
        </p:nvSpPr>
        <p:spPr>
          <a:xfrm>
            <a:off x="2956044" y="63450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401" name="Tijdelijke aanduiding voor tekst 400">
            <a:extLst>
              <a:ext uri="{FF2B5EF4-FFF2-40B4-BE49-F238E27FC236}">
                <a16:creationId xmlns:a16="http://schemas.microsoft.com/office/drawing/2014/main" id="{85398AD6-811F-9A8B-05AF-ED8F4F4A44DF}"/>
              </a:ext>
            </a:extLst>
          </p:cNvPr>
          <p:cNvSpPr>
            <a:spLocks noGrp="1"/>
          </p:cNvSpPr>
          <p:nvPr>
            <p:ph type="body" sz="quarter" idx="45" hasCustomPrompt="1"/>
          </p:nvPr>
        </p:nvSpPr>
        <p:spPr>
          <a:xfrm>
            <a:off x="1436099" y="63450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405" name="Tijdelijke aanduiding voor tekst 404">
            <a:extLst>
              <a:ext uri="{FF2B5EF4-FFF2-40B4-BE49-F238E27FC236}">
                <a16:creationId xmlns:a16="http://schemas.microsoft.com/office/drawing/2014/main" id="{AAA69E1D-4D39-4FB0-E8DC-9651CE9BA58E}"/>
              </a:ext>
            </a:extLst>
          </p:cNvPr>
          <p:cNvSpPr>
            <a:spLocks noGrp="1"/>
          </p:cNvSpPr>
          <p:nvPr>
            <p:ph type="body" sz="quarter" idx="48" hasCustomPrompt="1"/>
          </p:nvPr>
        </p:nvSpPr>
        <p:spPr>
          <a:xfrm>
            <a:off x="5224375" y="1020086"/>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solidFill>
        </p:spPr>
        <p:txBody>
          <a:bodyPr wrap="square">
            <a:noAutofit/>
          </a:bodyPr>
          <a:lstStyle>
            <a:lvl1pPr marL="0" indent="0">
              <a:buNone/>
              <a:defRPr/>
            </a:lvl1pPr>
          </a:lstStyle>
          <a:p>
            <a:pPr lvl="0"/>
            <a:r>
              <a:rPr lang="nl-NL"/>
              <a:t> </a:t>
            </a:r>
          </a:p>
        </p:txBody>
      </p:sp>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731837" y="-414242"/>
            <a:ext cx="1521250" cy="22204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spAutoFit/>
          </a:bodyPr>
          <a:lstStyle/>
          <a:p>
            <a:pPr lvl="0">
              <a:lnSpc>
                <a:spcPct val="90000"/>
              </a:lnSpc>
              <a:spcBef>
                <a:spcPct val="0"/>
              </a:spcBef>
              <a:buNone/>
            </a:pPr>
            <a:r>
              <a:rPr lang="nl-NL" sz="1600" b="0" i="0" cap="none" baseline="0" noProof="0" err="1">
                <a:solidFill>
                  <a:schemeClr val="accent1"/>
                </a:solidFill>
                <a:latin typeface="Arial" panose="020B0604020202020204" pitchFamily="34" charset="0"/>
              </a:rPr>
              <a:t>Titlepage</a:t>
            </a:r>
            <a:r>
              <a:rPr lang="nl-NL" sz="1600" b="0" i="0" cap="none" baseline="0" noProof="0">
                <a:solidFill>
                  <a:schemeClr val="accent1"/>
                </a:solidFill>
                <a:latin typeface="Arial" panose="020B0604020202020204" pitchFamily="34" charset="0"/>
              </a:rPr>
              <a:t> Health</a:t>
            </a:r>
          </a:p>
        </p:txBody>
      </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5224375" y="2557794"/>
            <a:ext cx="5368509" cy="1742411"/>
          </a:xfrm>
        </p:spPr>
        <p:txBody>
          <a:bodyPr anchor="b"/>
          <a:lstStyle>
            <a:lvl1pPr algn="l">
              <a:lnSpc>
                <a:spcPct val="80000"/>
              </a:lnSpc>
              <a:defRPr sz="6000">
                <a:solidFill>
                  <a:schemeClr val="bg1"/>
                </a:solidFill>
              </a:defRPr>
            </a:lvl1pPr>
          </a:lstStyle>
          <a:p>
            <a:r>
              <a:rPr lang="nl-NL" noProof="0"/>
              <a:t>Presentation </a:t>
            </a:r>
            <a:br>
              <a:rPr lang="nl-NL" noProof="0"/>
            </a:br>
            <a:r>
              <a:rPr lang="nl-NL" noProof="0" err="1"/>
              <a:t>title</a:t>
            </a:r>
            <a:r>
              <a:rPr lang="nl-NL" noProof="0"/>
              <a:t> here</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5224375" y="4428272"/>
            <a:ext cx="5368509" cy="395785"/>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Name Speaker | </a:t>
            </a:r>
            <a:r>
              <a:rPr lang="nl-NL" noProof="0" err="1"/>
              <a:t>Location</a:t>
            </a:r>
            <a:endParaRPr lang="nl-NL" noProof="0"/>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5224375" y="4930190"/>
            <a:ext cx="5368508" cy="301915"/>
          </a:xfrm>
        </p:spPr>
        <p:txBody>
          <a:bodyPr/>
          <a:lstStyle>
            <a:lvl1pPr algn="l">
              <a:defRPr sz="1800">
                <a:solidFill>
                  <a:schemeClr val="bg1"/>
                </a:solidFill>
              </a:defRPr>
            </a:lvl1pPr>
          </a:lstStyle>
          <a:p>
            <a:fld id="{4D1B9EE4-6DBF-6D42-9B0B-5E383AE4CA1C}" type="datetime1">
              <a:rPr lang="en-US" smtClean="0"/>
              <a:t>11/13/2025</a:t>
            </a:fld>
            <a:endParaRPr lang="nl-NL"/>
          </a:p>
        </p:txBody>
      </p:sp>
      <p:sp>
        <p:nvSpPr>
          <p:cNvPr id="403" name="Tijdelijke aanduiding voor tekst 402">
            <a:extLst>
              <a:ext uri="{FF2B5EF4-FFF2-40B4-BE49-F238E27FC236}">
                <a16:creationId xmlns:a16="http://schemas.microsoft.com/office/drawing/2014/main" id="{2E4B3973-1DC0-1A69-466B-E19743183BB8}"/>
              </a:ext>
            </a:extLst>
          </p:cNvPr>
          <p:cNvSpPr>
            <a:spLocks noGrp="1"/>
          </p:cNvSpPr>
          <p:nvPr>
            <p:ph type="body" sz="quarter" idx="46" hasCustomPrompt="1"/>
          </p:nvPr>
        </p:nvSpPr>
        <p:spPr>
          <a:xfrm>
            <a:off x="7493000"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404" name="Tijdelijke aanduiding voor tekst 403">
            <a:extLst>
              <a:ext uri="{FF2B5EF4-FFF2-40B4-BE49-F238E27FC236}">
                <a16:creationId xmlns:a16="http://schemas.microsoft.com/office/drawing/2014/main" id="{924CEEB6-C210-B3CB-1DBE-3209B965AECB}"/>
              </a:ext>
            </a:extLst>
          </p:cNvPr>
          <p:cNvSpPr>
            <a:spLocks noGrp="1"/>
          </p:cNvSpPr>
          <p:nvPr>
            <p:ph type="body" sz="quarter" idx="47" hasCustomPrompt="1"/>
          </p:nvPr>
        </p:nvSpPr>
        <p:spPr>
          <a:xfrm>
            <a:off x="5984202" y="2643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406" name="Tijdelijke aanduiding voor tekst 405">
            <a:extLst>
              <a:ext uri="{FF2B5EF4-FFF2-40B4-BE49-F238E27FC236}">
                <a16:creationId xmlns:a16="http://schemas.microsoft.com/office/drawing/2014/main" id="{63B6E035-344C-A60B-F2CC-96086483FFF9}"/>
              </a:ext>
            </a:extLst>
          </p:cNvPr>
          <p:cNvSpPr>
            <a:spLocks noGrp="1"/>
          </p:cNvSpPr>
          <p:nvPr>
            <p:ph type="body" sz="quarter" idx="49" hasCustomPrompt="1"/>
          </p:nvPr>
        </p:nvSpPr>
        <p:spPr>
          <a:xfrm>
            <a:off x="10554638" y="556648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407" name="Tijdelijke aanduiding voor tekst 406">
            <a:extLst>
              <a:ext uri="{FF2B5EF4-FFF2-40B4-BE49-F238E27FC236}">
                <a16:creationId xmlns:a16="http://schemas.microsoft.com/office/drawing/2014/main" id="{49D2BA41-E05D-F319-2B45-D61ACF53273A}"/>
              </a:ext>
            </a:extLst>
          </p:cNvPr>
          <p:cNvSpPr>
            <a:spLocks noGrp="1"/>
          </p:cNvSpPr>
          <p:nvPr>
            <p:ph type="body" sz="quarter" idx="50" hasCustomPrompt="1"/>
          </p:nvPr>
        </p:nvSpPr>
        <p:spPr>
          <a:xfrm>
            <a:off x="11314465" y="63450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408" name="Tijdelijke aanduiding voor tekst 407">
            <a:extLst>
              <a:ext uri="{FF2B5EF4-FFF2-40B4-BE49-F238E27FC236}">
                <a16:creationId xmlns:a16="http://schemas.microsoft.com/office/drawing/2014/main" id="{3C68FD24-0AA6-06CE-2CFE-9467E6DDCCB8}"/>
              </a:ext>
            </a:extLst>
          </p:cNvPr>
          <p:cNvSpPr>
            <a:spLocks noGrp="1"/>
          </p:cNvSpPr>
          <p:nvPr>
            <p:ph type="body" sz="quarter" idx="51" hasCustomPrompt="1"/>
          </p:nvPr>
        </p:nvSpPr>
        <p:spPr>
          <a:xfrm>
            <a:off x="9805667" y="63450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419" name="Tijdelijke aanduiding voor tekst 418">
            <a:extLst>
              <a:ext uri="{FF2B5EF4-FFF2-40B4-BE49-F238E27FC236}">
                <a16:creationId xmlns:a16="http://schemas.microsoft.com/office/drawing/2014/main" id="{CDEB1629-B315-C26E-F71E-2AD05821E3E4}"/>
              </a:ext>
            </a:extLst>
          </p:cNvPr>
          <p:cNvSpPr>
            <a:spLocks noGrp="1"/>
          </p:cNvSpPr>
          <p:nvPr>
            <p:ph type="body" sz="quarter" idx="56" hasCustomPrompt="1"/>
          </p:nvPr>
        </p:nvSpPr>
        <p:spPr>
          <a:xfrm>
            <a:off x="11314465" y="1757911"/>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buNone/>
              <a:defRPr/>
            </a:lvl1pPr>
          </a:lstStyle>
          <a:p>
            <a:pPr lvl="0"/>
            <a:r>
              <a:rPr lang="nl-NL"/>
              <a:t> </a:t>
            </a:r>
          </a:p>
        </p:txBody>
      </p:sp>
      <p:sp>
        <p:nvSpPr>
          <p:cNvPr id="45" name="Tijdelijke aanduiding voor tekst 417">
            <a:extLst>
              <a:ext uri="{FF2B5EF4-FFF2-40B4-BE49-F238E27FC236}">
                <a16:creationId xmlns:a16="http://schemas.microsoft.com/office/drawing/2014/main" id="{7CD0BD35-BEF9-49C2-09F9-D81063B59D02}"/>
              </a:ext>
            </a:extLst>
          </p:cNvPr>
          <p:cNvSpPr>
            <a:spLocks noGrp="1"/>
          </p:cNvSpPr>
          <p:nvPr>
            <p:ph type="body" sz="quarter" idx="55" hasCustomPrompt="1"/>
          </p:nvPr>
        </p:nvSpPr>
        <p:spPr>
          <a:xfrm>
            <a:off x="2246727" y="1098475"/>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5" y="5138345"/>
                  <a:pt x="0" y="4940354"/>
                  <a:pt x="0" y="4539078"/>
                </a:cubicBezTo>
                <a:cubicBezTo>
                  <a:pt x="0" y="4137802"/>
                  <a:pt x="395225" y="3939812"/>
                  <a:pt x="777372" y="3748738"/>
                </a:cubicBezTo>
                <a:cubicBezTo>
                  <a:pt x="1155628" y="3559610"/>
                  <a:pt x="1513026" y="3381289"/>
                  <a:pt x="1513026" y="3026052"/>
                </a:cubicBezTo>
                <a:cubicBezTo>
                  <a:pt x="1513026" y="2670815"/>
                  <a:pt x="1155736" y="2492494"/>
                  <a:pt x="777372" y="2303366"/>
                </a:cubicBezTo>
                <a:cubicBezTo>
                  <a:pt x="395225" y="2112293"/>
                  <a:pt x="0" y="1914302"/>
                  <a:pt x="0" y="1513026"/>
                </a:cubicBezTo>
                <a:cubicBezTo>
                  <a:pt x="0" y="1111750"/>
                  <a:pt x="395225"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buNone/>
              <a:defRPr/>
            </a:lvl1pPr>
            <a:lvl4pPr>
              <a:defRPr/>
            </a:lvl4pPr>
          </a:lstStyle>
          <a:p>
            <a:pPr lvl="0"/>
            <a:r>
              <a:rPr lang="nl-NL"/>
              <a:t> </a:t>
            </a:r>
          </a:p>
        </p:txBody>
      </p:sp>
      <p:sp>
        <p:nvSpPr>
          <p:cNvPr id="46" name="Tijdelijke aanduiding voor tekst 411">
            <a:extLst>
              <a:ext uri="{FF2B5EF4-FFF2-40B4-BE49-F238E27FC236}">
                <a16:creationId xmlns:a16="http://schemas.microsoft.com/office/drawing/2014/main" id="{1A0AA295-4A6B-A398-CF87-E995C956B0C5}"/>
              </a:ext>
            </a:extLst>
          </p:cNvPr>
          <p:cNvSpPr>
            <a:spLocks noGrp="1"/>
          </p:cNvSpPr>
          <p:nvPr>
            <p:ph type="body" sz="quarter" idx="52" hasCustomPrompt="1"/>
          </p:nvPr>
        </p:nvSpPr>
        <p:spPr>
          <a:xfrm>
            <a:off x="-22812" y="341962"/>
            <a:ext cx="1588678" cy="4539078"/>
          </a:xfrm>
          <a:custGeom>
            <a:avLst/>
            <a:gdLst>
              <a:gd name="connsiteX0" fmla="*/ 0 w 1588678"/>
              <a:gd name="connsiteY0" fmla="*/ 0 h 4539078"/>
              <a:gd name="connsiteX1" fmla="*/ 75652 w 1588678"/>
              <a:gd name="connsiteY1" fmla="*/ 0 h 4539078"/>
              <a:gd name="connsiteX2" fmla="*/ 811307 w 1588678"/>
              <a:gd name="connsiteY2" fmla="*/ 722686 h 4539078"/>
              <a:gd name="connsiteX3" fmla="*/ 1588678 w 1588678"/>
              <a:gd name="connsiteY3" fmla="*/ 1513026 h 4539078"/>
              <a:gd name="connsiteX4" fmla="*/ 811307 w 1588678"/>
              <a:gd name="connsiteY4" fmla="*/ 2303366 h 4539078"/>
              <a:gd name="connsiteX5" fmla="*/ 75652 w 1588678"/>
              <a:gd name="connsiteY5" fmla="*/ 3026052 h 4539078"/>
              <a:gd name="connsiteX6" fmla="*/ 811307 w 1588678"/>
              <a:gd name="connsiteY6" fmla="*/ 3748738 h 4539078"/>
              <a:gd name="connsiteX7" fmla="*/ 1588678 w 1588678"/>
              <a:gd name="connsiteY7" fmla="*/ 4539078 h 4539078"/>
              <a:gd name="connsiteX8" fmla="*/ 1513026 w 1588678"/>
              <a:gd name="connsiteY8" fmla="*/ 4539078 h 4539078"/>
              <a:gd name="connsiteX9" fmla="*/ 777372 w 1588678"/>
              <a:gd name="connsiteY9" fmla="*/ 3816392 h 4539078"/>
              <a:gd name="connsiteX10" fmla="*/ 0 w 1588678"/>
              <a:gd name="connsiteY10" fmla="*/ 3026052 h 4539078"/>
              <a:gd name="connsiteX11" fmla="*/ 777372 w 1588678"/>
              <a:gd name="connsiteY11" fmla="*/ 2235712 h 4539078"/>
              <a:gd name="connsiteX12" fmla="*/ 1513026 w 1588678"/>
              <a:gd name="connsiteY12" fmla="*/ 1513026 h 4539078"/>
              <a:gd name="connsiteX13" fmla="*/ 777372 w 1588678"/>
              <a:gd name="connsiteY13" fmla="*/ 790340 h 4539078"/>
              <a:gd name="connsiteX14" fmla="*/ 0 w 1588678"/>
              <a:gd name="connsiteY14" fmla="*/ 0 h 453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78" h="4539078">
                <a:moveTo>
                  <a:pt x="0" y="0"/>
                </a:moveTo>
                <a:lnTo>
                  <a:pt x="75652" y="0"/>
                </a:lnTo>
                <a:cubicBezTo>
                  <a:pt x="75652" y="354913"/>
                  <a:pt x="432942" y="533558"/>
                  <a:pt x="811307" y="722686"/>
                </a:cubicBezTo>
                <a:cubicBezTo>
                  <a:pt x="1193454" y="913760"/>
                  <a:pt x="1588678" y="1111750"/>
                  <a:pt x="1588678" y="1513026"/>
                </a:cubicBezTo>
                <a:cubicBezTo>
                  <a:pt x="1588678" y="1914302"/>
                  <a:pt x="1193454" y="2112292"/>
                  <a:pt x="811307" y="2303366"/>
                </a:cubicBezTo>
                <a:cubicBezTo>
                  <a:pt x="433050" y="2492494"/>
                  <a:pt x="75652" y="2670815"/>
                  <a:pt x="75652" y="3026052"/>
                </a:cubicBezTo>
                <a:cubicBezTo>
                  <a:pt x="75652" y="3381289"/>
                  <a:pt x="432942" y="3559610"/>
                  <a:pt x="811307" y="3748738"/>
                </a:cubicBezTo>
                <a:cubicBezTo>
                  <a:pt x="1193454" y="3939812"/>
                  <a:pt x="1588678" y="4137478"/>
                  <a:pt x="1588678" y="4539078"/>
                </a:cubicBezTo>
                <a:lnTo>
                  <a:pt x="1513026" y="4539078"/>
                </a:lnTo>
                <a:cubicBezTo>
                  <a:pt x="1513026" y="4184166"/>
                  <a:pt x="1155736" y="4005520"/>
                  <a:pt x="777372" y="3816392"/>
                </a:cubicBezTo>
                <a:cubicBezTo>
                  <a:pt x="395225" y="3625319"/>
                  <a:pt x="0" y="3427328"/>
                  <a:pt x="0" y="3026052"/>
                </a:cubicBezTo>
                <a:cubicBezTo>
                  <a:pt x="0" y="2624776"/>
                  <a:pt x="395225" y="2426786"/>
                  <a:pt x="777372" y="2235712"/>
                </a:cubicBezTo>
                <a:cubicBezTo>
                  <a:pt x="1155628" y="2046584"/>
                  <a:pt x="1513026" y="1868263"/>
                  <a:pt x="1513026" y="1513026"/>
                </a:cubicBezTo>
                <a:cubicBezTo>
                  <a:pt x="1513026" y="1157789"/>
                  <a:pt x="1155736" y="979468"/>
                  <a:pt x="777372" y="790340"/>
                </a:cubicBezTo>
                <a:cubicBezTo>
                  <a:pt x="395225" y="599266"/>
                  <a:pt x="0" y="401600"/>
                  <a:pt x="0"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buNone/>
              <a:defRPr/>
            </a:lvl1pPr>
            <a:lvl4pPr>
              <a:defRPr/>
            </a:lvl4pPr>
          </a:lstStyle>
          <a:p>
            <a:pPr lvl="0"/>
            <a:r>
              <a:rPr lang="nl-NL"/>
              <a:t> </a:t>
            </a:r>
          </a:p>
        </p:txBody>
      </p:sp>
      <p:sp>
        <p:nvSpPr>
          <p:cNvPr id="47" name="Tijdelijke aanduiding voor tekst 416">
            <a:extLst>
              <a:ext uri="{FF2B5EF4-FFF2-40B4-BE49-F238E27FC236}">
                <a16:creationId xmlns:a16="http://schemas.microsoft.com/office/drawing/2014/main" id="{1F0E24BC-CC34-FC02-A948-8C9D2DA11CF9}"/>
              </a:ext>
            </a:extLst>
          </p:cNvPr>
          <p:cNvSpPr>
            <a:spLocks noGrp="1"/>
          </p:cNvSpPr>
          <p:nvPr>
            <p:ph type="body" sz="quarter" idx="54" hasCustomPrompt="1"/>
          </p:nvPr>
        </p:nvSpPr>
        <p:spPr>
          <a:xfrm>
            <a:off x="1490214" y="1083321"/>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buNone/>
              <a:defRPr/>
            </a:lvl1pPr>
            <a:lvl4pPr>
              <a:defRPr/>
            </a:lvl4pPr>
          </a:lstStyle>
          <a:p>
            <a:pPr lvl="0"/>
            <a:r>
              <a:rPr lang="nl-NL"/>
              <a:t> </a:t>
            </a:r>
          </a:p>
        </p:txBody>
      </p:sp>
      <p:sp>
        <p:nvSpPr>
          <p:cNvPr id="48" name="Tijdelijke aanduiding voor tekst 414">
            <a:extLst>
              <a:ext uri="{FF2B5EF4-FFF2-40B4-BE49-F238E27FC236}">
                <a16:creationId xmlns:a16="http://schemas.microsoft.com/office/drawing/2014/main" id="{FD137EFC-2FF3-F605-EF14-860847299B34}"/>
              </a:ext>
            </a:extLst>
          </p:cNvPr>
          <p:cNvSpPr>
            <a:spLocks noGrp="1"/>
          </p:cNvSpPr>
          <p:nvPr>
            <p:ph type="body" sz="quarter" idx="53" hasCustomPrompt="1"/>
          </p:nvPr>
        </p:nvSpPr>
        <p:spPr>
          <a:xfrm>
            <a:off x="-779324" y="1115265"/>
            <a:ext cx="1588678" cy="5329418"/>
          </a:xfrm>
          <a:custGeom>
            <a:avLst/>
            <a:gdLst>
              <a:gd name="connsiteX0" fmla="*/ 1513026 w 1588678"/>
              <a:gd name="connsiteY0" fmla="*/ 0 h 5329418"/>
              <a:gd name="connsiteX1" fmla="*/ 1588678 w 1588678"/>
              <a:gd name="connsiteY1" fmla="*/ 0 h 5329418"/>
              <a:gd name="connsiteX2" fmla="*/ 811307 w 1588678"/>
              <a:gd name="connsiteY2" fmla="*/ 790340 h 5329418"/>
              <a:gd name="connsiteX3" fmla="*/ 75652 w 1588678"/>
              <a:gd name="connsiteY3" fmla="*/ 1513026 h 5329418"/>
              <a:gd name="connsiteX4" fmla="*/ 811307 w 1588678"/>
              <a:gd name="connsiteY4" fmla="*/ 2235712 h 5329418"/>
              <a:gd name="connsiteX5" fmla="*/ 1588678 w 1588678"/>
              <a:gd name="connsiteY5" fmla="*/ 3026052 h 5329418"/>
              <a:gd name="connsiteX6" fmla="*/ 811307 w 1588678"/>
              <a:gd name="connsiteY6" fmla="*/ 3816392 h 5329418"/>
              <a:gd name="connsiteX7" fmla="*/ 75652 w 1588678"/>
              <a:gd name="connsiteY7" fmla="*/ 4539078 h 5329418"/>
              <a:gd name="connsiteX8" fmla="*/ 811307 w 1588678"/>
              <a:gd name="connsiteY8" fmla="*/ 5261764 h 5329418"/>
              <a:gd name="connsiteX9" fmla="*/ 777372 w 1588678"/>
              <a:gd name="connsiteY9" fmla="*/ 5329418 h 5329418"/>
              <a:gd name="connsiteX10" fmla="*/ 0 w 1588678"/>
              <a:gd name="connsiteY10" fmla="*/ 4539078 h 5329418"/>
              <a:gd name="connsiteX11" fmla="*/ 777372 w 1588678"/>
              <a:gd name="connsiteY11" fmla="*/ 3748738 h 5329418"/>
              <a:gd name="connsiteX12" fmla="*/ 1513026 w 1588678"/>
              <a:gd name="connsiteY12" fmla="*/ 3026052 h 5329418"/>
              <a:gd name="connsiteX13" fmla="*/ 777372 w 1588678"/>
              <a:gd name="connsiteY13" fmla="*/ 2303366 h 5329418"/>
              <a:gd name="connsiteX14" fmla="*/ 0 w 1588678"/>
              <a:gd name="connsiteY14" fmla="*/ 1513026 h 5329418"/>
              <a:gd name="connsiteX15" fmla="*/ 777372 w 1588678"/>
              <a:gd name="connsiteY15" fmla="*/ 722686 h 5329418"/>
              <a:gd name="connsiteX16" fmla="*/ 1513026 w 1588678"/>
              <a:gd name="connsiteY16" fmla="*/ 0 h 532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678" h="5329418">
                <a:moveTo>
                  <a:pt x="1513026" y="0"/>
                </a:moveTo>
                <a:lnTo>
                  <a:pt x="1588678" y="0"/>
                </a:lnTo>
                <a:cubicBezTo>
                  <a:pt x="1588678" y="401600"/>
                  <a:pt x="1193454" y="599266"/>
                  <a:pt x="811307" y="790340"/>
                </a:cubicBezTo>
                <a:cubicBezTo>
                  <a:pt x="433050" y="979468"/>
                  <a:pt x="75652" y="1157789"/>
                  <a:pt x="75652" y="1513026"/>
                </a:cubicBezTo>
                <a:cubicBezTo>
                  <a:pt x="75652" y="1868263"/>
                  <a:pt x="432942" y="2046584"/>
                  <a:pt x="811307" y="2235712"/>
                </a:cubicBezTo>
                <a:cubicBezTo>
                  <a:pt x="1193454" y="2426786"/>
                  <a:pt x="1588678" y="2624776"/>
                  <a:pt x="1588678" y="3026052"/>
                </a:cubicBezTo>
                <a:cubicBezTo>
                  <a:pt x="1588678" y="3427328"/>
                  <a:pt x="1193454" y="3625319"/>
                  <a:pt x="811307" y="3816392"/>
                </a:cubicBezTo>
                <a:cubicBezTo>
                  <a:pt x="433050" y="4005520"/>
                  <a:pt x="75652" y="4183841"/>
                  <a:pt x="75652" y="4539078"/>
                </a:cubicBezTo>
                <a:cubicBezTo>
                  <a:pt x="75652" y="4894315"/>
                  <a:pt x="432942" y="5072636"/>
                  <a:pt x="811307" y="5261764"/>
                </a:cubicBezTo>
                <a:lnTo>
                  <a:pt x="777372" y="5329418"/>
                </a:lnTo>
                <a:cubicBezTo>
                  <a:pt x="395224" y="5138345"/>
                  <a:pt x="0" y="4940354"/>
                  <a:pt x="0" y="4539078"/>
                </a:cubicBezTo>
                <a:cubicBezTo>
                  <a:pt x="0" y="4137802"/>
                  <a:pt x="395224" y="3939812"/>
                  <a:pt x="777372" y="3748738"/>
                </a:cubicBezTo>
                <a:cubicBezTo>
                  <a:pt x="1155628" y="3559610"/>
                  <a:pt x="1513026" y="3381289"/>
                  <a:pt x="1513026" y="3026052"/>
                </a:cubicBezTo>
                <a:cubicBezTo>
                  <a:pt x="1513026" y="2670815"/>
                  <a:pt x="1155736" y="2492494"/>
                  <a:pt x="777372" y="2303366"/>
                </a:cubicBezTo>
                <a:cubicBezTo>
                  <a:pt x="395224" y="2112293"/>
                  <a:pt x="0" y="1914302"/>
                  <a:pt x="0" y="1513026"/>
                </a:cubicBezTo>
                <a:cubicBezTo>
                  <a:pt x="0" y="1111750"/>
                  <a:pt x="395224" y="913760"/>
                  <a:pt x="777372" y="722686"/>
                </a:cubicBezTo>
                <a:cubicBezTo>
                  <a:pt x="1155628" y="533558"/>
                  <a:pt x="1513026" y="355237"/>
                  <a:pt x="1513026" y="0"/>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buNone/>
              <a:defRPr/>
            </a:lvl1pPr>
            <a:lvl4pPr>
              <a:defRPr/>
            </a:lvl4pPr>
          </a:lstStyle>
          <a:p>
            <a:pPr lvl="0"/>
            <a:r>
              <a:rPr lang="nl-NL"/>
              <a:t> </a:t>
            </a:r>
          </a:p>
        </p:txBody>
      </p:sp>
    </p:spTree>
    <p:extLst>
      <p:ext uri="{BB962C8B-B14F-4D97-AF65-F5344CB8AC3E}">
        <p14:creationId xmlns:p14="http://schemas.microsoft.com/office/powerpoint/2010/main" val="282270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48">
                                            <p:bg/>
                                          </p:spTgt>
                                        </p:tgtEl>
                                        <p:attrNameLst>
                                          <p:attrName>style.visibility</p:attrName>
                                        </p:attrNameLst>
                                      </p:cBhvr>
                                      <p:to>
                                        <p:strVal val="visible"/>
                                      </p:to>
                                    </p:set>
                                    <p:animEffect transition="in" filter="wipe(down)">
                                      <p:cBhvr>
                                        <p:cTn id="19" dur="1000"/>
                                        <p:tgtEl>
                                          <p:spTgt spid="48">
                                            <p:bg/>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wipe(down)">
                                      <p:cBhvr>
                                        <p:cTn id="22" dur="1000"/>
                                        <p:tgtEl>
                                          <p:spTgt spid="48">
                                            <p:txEl>
                                              <p:pRg st="0" end="0"/>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5">
                                            <p:bg/>
                                          </p:spTgt>
                                        </p:tgtEl>
                                        <p:attrNameLst>
                                          <p:attrName>style.visibility</p:attrName>
                                        </p:attrNameLst>
                                      </p:cBhvr>
                                      <p:to>
                                        <p:strVal val="visible"/>
                                      </p:to>
                                    </p:set>
                                    <p:animEffect transition="in" filter="wipe(up)">
                                      <p:cBhvr>
                                        <p:cTn id="25" dur="1000"/>
                                        <p:tgtEl>
                                          <p:spTgt spid="45">
                                            <p:bg/>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Effect transition="in" filter="wipe(up)">
                                      <p:cBhvr>
                                        <p:cTn id="28" dur="1000"/>
                                        <p:tgtEl>
                                          <p:spTgt spid="45">
                                            <p:txEl>
                                              <p:pRg st="0" end="0"/>
                                            </p:txEl>
                                          </p:spTgt>
                                        </p:tgtEl>
                                      </p:cBhvr>
                                    </p:animEffect>
                                  </p:childTnLst>
                                </p:cTn>
                              </p:par>
                              <p:par>
                                <p:cTn id="29" presetID="22" presetClass="entr" presetSubtype="1" fill="hold" grpId="0" nodeType="withEffect">
                                  <p:stCondLst>
                                    <p:cond delay="250"/>
                                  </p:stCondLst>
                                  <p:childTnLst>
                                    <p:set>
                                      <p:cBhvr>
                                        <p:cTn id="30" dur="1" fill="hold">
                                          <p:stCondLst>
                                            <p:cond delay="0"/>
                                          </p:stCondLst>
                                        </p:cTn>
                                        <p:tgtEl>
                                          <p:spTgt spid="46">
                                            <p:bg/>
                                          </p:spTgt>
                                        </p:tgtEl>
                                        <p:attrNameLst>
                                          <p:attrName>style.visibility</p:attrName>
                                        </p:attrNameLst>
                                      </p:cBhvr>
                                      <p:to>
                                        <p:strVal val="visible"/>
                                      </p:to>
                                    </p:set>
                                    <p:animEffect transition="in" filter="wipe(up)">
                                      <p:cBhvr>
                                        <p:cTn id="31" dur="1000"/>
                                        <p:tgtEl>
                                          <p:spTgt spid="46">
                                            <p:bg/>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46">
                                            <p:txEl>
                                              <p:pRg st="0" end="0"/>
                                            </p:txEl>
                                          </p:spTgt>
                                        </p:tgtEl>
                                        <p:attrNameLst>
                                          <p:attrName>style.visibility</p:attrName>
                                        </p:attrNameLst>
                                      </p:cBhvr>
                                      <p:to>
                                        <p:strVal val="visible"/>
                                      </p:to>
                                    </p:set>
                                    <p:animEffect transition="in" filter="wipe(up)">
                                      <p:cBhvr>
                                        <p:cTn id="34" dur="1000"/>
                                        <p:tgtEl>
                                          <p:spTgt spid="46">
                                            <p:txEl>
                                              <p:pRg st="0" end="0"/>
                                            </p:txEl>
                                          </p:spTgt>
                                        </p:tgtEl>
                                      </p:cBhvr>
                                    </p:animEffect>
                                  </p:childTnLst>
                                </p:cTn>
                              </p:par>
                              <p:par>
                                <p:cTn id="35" presetID="22" presetClass="entr" presetSubtype="4" fill="hold" grpId="0" nodeType="withEffect">
                                  <p:stCondLst>
                                    <p:cond delay="500"/>
                                  </p:stCondLst>
                                  <p:childTnLst>
                                    <p:set>
                                      <p:cBhvr>
                                        <p:cTn id="36" dur="1" fill="hold">
                                          <p:stCondLst>
                                            <p:cond delay="0"/>
                                          </p:stCondLst>
                                        </p:cTn>
                                        <p:tgtEl>
                                          <p:spTgt spid="47">
                                            <p:bg/>
                                          </p:spTgt>
                                        </p:tgtEl>
                                        <p:attrNameLst>
                                          <p:attrName>style.visibility</p:attrName>
                                        </p:attrNameLst>
                                      </p:cBhvr>
                                      <p:to>
                                        <p:strVal val="visible"/>
                                      </p:to>
                                    </p:set>
                                    <p:animEffect transition="in" filter="wipe(down)">
                                      <p:cBhvr>
                                        <p:cTn id="37" dur="1000"/>
                                        <p:tgtEl>
                                          <p:spTgt spid="47">
                                            <p:bg/>
                                          </p:spTgt>
                                        </p:tgtEl>
                                      </p:cBhvr>
                                    </p:animEffect>
                                  </p:childTnLst>
                                </p:cTn>
                              </p:par>
                              <p:par>
                                <p:cTn id="38" presetID="22" presetClass="entr" presetSubtype="4" fill="hold" grpId="0" nodeType="withEffect">
                                  <p:stCondLst>
                                    <p:cond delay="500"/>
                                  </p:stCondLst>
                                  <p:childTnLst>
                                    <p:set>
                                      <p:cBhvr>
                                        <p:cTn id="39" dur="1" fill="hold">
                                          <p:stCondLst>
                                            <p:cond delay="0"/>
                                          </p:stCondLst>
                                        </p:cTn>
                                        <p:tgtEl>
                                          <p:spTgt spid="47">
                                            <p:txEl>
                                              <p:pRg st="0" end="0"/>
                                            </p:txEl>
                                          </p:spTgt>
                                        </p:tgtEl>
                                        <p:attrNameLst>
                                          <p:attrName>style.visibility</p:attrName>
                                        </p:attrNameLst>
                                      </p:cBhvr>
                                      <p:to>
                                        <p:strVal val="visible"/>
                                      </p:to>
                                    </p:set>
                                    <p:animEffect transition="in" filter="wipe(down)">
                                      <p:cBhvr>
                                        <p:cTn id="40" dur="10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45" grpId="0" uiExpand="1" build="p" animBg="1">
        <p:tmplLst>
          <p:tmpl>
            <p:tnLst>
              <p:par>
                <p:cTn presetID="22" presetClass="entr" presetSubtype="1"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1000"/>
                        <p:tgtEl>
                          <p:spTgt spid="45"/>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1000"/>
                        <p:tgtEl>
                          <p:spTgt spid="45"/>
                        </p:tgtEl>
                      </p:cBhvr>
                    </p:animEffect>
                  </p:childTnLst>
                </p:cTn>
              </p:par>
            </p:tnLst>
          </p:tmpl>
        </p:tmplLst>
      </p:bldP>
      <p:bldP spid="46" grpId="0" uiExpand="1" build="p" animBg="1">
        <p:tmplLst>
          <p:tmpl>
            <p:tnLst>
              <p:par>
                <p:cTn presetID="22" presetClass="entr" presetSubtype="1"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Effect transition="in" filter="wipe(up)">
                      <p:cBhvr>
                        <p:cTn dur="1000"/>
                        <p:tgtEl>
                          <p:spTgt spid="46"/>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Effect transition="in" filter="wipe(up)">
                      <p:cBhvr>
                        <p:cTn dur="1000"/>
                        <p:tgtEl>
                          <p:spTgt spid="46"/>
                        </p:tgtEl>
                      </p:cBhvr>
                    </p:animEffect>
                  </p:childTnLst>
                </p:cTn>
              </p:par>
            </p:tnLst>
          </p:tmpl>
        </p:tmplLst>
      </p:bldP>
      <p:bldP spid="47" grpId="0" uiExpand="1" build="p" animBg="1">
        <p:tmplLst>
          <p:tmpl>
            <p:tnLst>
              <p:par>
                <p:cTn presetID="22" presetClass="entr" presetSubtype="4"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Effect transition="in" filter="wipe(down)">
                      <p:cBhvr>
                        <p:cTn dur="1000"/>
                        <p:tgtEl>
                          <p:spTgt spid="47"/>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Effect transition="in" filter="wipe(down)">
                      <p:cBhvr>
                        <p:cTn dur="1000"/>
                        <p:tgtEl>
                          <p:spTgt spid="47"/>
                        </p:tgtEl>
                      </p:cBhvr>
                    </p:animEffect>
                  </p:childTnLst>
                </p:cTn>
              </p:par>
            </p:tnLst>
          </p:tmpl>
        </p:tmplLst>
      </p:bldP>
      <p:bldP spid="48" grpId="0" uiExpand="1" build="p" animBg="1">
        <p:tmplLst>
          <p:tmpl>
            <p:tnLst>
              <p:par>
                <p:cTn presetID="22" presetClass="entr" presetSubtype="4"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down)">
                      <p:cBhvr>
                        <p:cTn dur="1000"/>
                        <p:tgtEl>
                          <p:spTgt spid="48"/>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down)">
                      <p:cBhvr>
                        <p:cTn dur="1000"/>
                        <p:tgtEl>
                          <p:spTgt spid="48"/>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 photo (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5B0F9BA-A474-4FD9-91F3-9510904A6A59}"/>
              </a:ext>
            </a:extLst>
          </p:cNvPr>
          <p:cNvSpPr/>
          <p:nvPr userDrawn="1"/>
        </p:nvSpPr>
        <p:spPr>
          <a:xfrm>
            <a:off x="719138" y="720000"/>
            <a:ext cx="10748098" cy="5085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7" name="Tijdelijke aanduiding voor afbeelding 16">
            <a:extLst>
              <a:ext uri="{FF2B5EF4-FFF2-40B4-BE49-F238E27FC236}">
                <a16:creationId xmlns:a16="http://schemas.microsoft.com/office/drawing/2014/main" id="{34EE03AE-CD13-42C5-B28F-9FD03DEF7A75}"/>
              </a:ext>
            </a:extLst>
          </p:cNvPr>
          <p:cNvSpPr>
            <a:spLocks noGrp="1"/>
          </p:cNvSpPr>
          <p:nvPr>
            <p:ph type="pic" sz="quarter" idx="13" hasCustomPrompt="1"/>
          </p:nvPr>
        </p:nvSpPr>
        <p:spPr>
          <a:xfrm>
            <a:off x="7753119" y="1089024"/>
            <a:ext cx="3387341" cy="4401273"/>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a:t>Click the icon below </a:t>
            </a:r>
            <a:br>
              <a:rPr lang="en-GB"/>
            </a:br>
            <a:r>
              <a:rPr lang="en-GB"/>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4" y="2167800"/>
            <a:ext cx="6415527" cy="332249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3CF7AFF8-801B-0D4C-AE6D-476FBA7B7928}"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6415527" cy="827088"/>
          </a:xfrm>
        </p:spPr>
        <p:txBody>
          <a:bodyPr/>
          <a:lstStyle>
            <a:lvl1pPr>
              <a:defRPr/>
            </a:lvl1pPr>
          </a:lstStyle>
          <a:p>
            <a:r>
              <a:rPr lang="en-GB" noProof="0"/>
              <a:t>Place a title here</a:t>
            </a:r>
            <a:br>
              <a:rPr lang="en-GB" noProof="0"/>
            </a:br>
            <a:r>
              <a:rPr lang="en-GB" noProof="0"/>
              <a:t>max 2 rows</a:t>
            </a:r>
            <a:endParaRPr lang="en-GB"/>
          </a:p>
        </p:txBody>
      </p:sp>
      <p:sp>
        <p:nvSpPr>
          <p:cNvPr id="10" name="Rechthoek 9">
            <a:extLst>
              <a:ext uri="{FF2B5EF4-FFF2-40B4-BE49-F238E27FC236}">
                <a16:creationId xmlns:a16="http://schemas.microsoft.com/office/drawing/2014/main" id="{6CFDF398-85A7-412E-8557-F6480C8CBCEE}"/>
              </a:ext>
            </a:extLst>
          </p:cNvPr>
          <p:cNvSpPr/>
          <p:nvPr userDrawn="1"/>
        </p:nvSpPr>
        <p:spPr>
          <a:xfrm>
            <a:off x="719138"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9" name="Tijdelijke aanduiding voor tekst 8">
            <a:extLst>
              <a:ext uri="{FF2B5EF4-FFF2-40B4-BE49-F238E27FC236}">
                <a16:creationId xmlns:a16="http://schemas.microsoft.com/office/drawing/2014/main" id="{0D17DF0E-F1B5-5359-D0BB-3B83FAE223C0}"/>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20" name="Tijdelijke aanduiding voor tekst 8">
            <a:extLst>
              <a:ext uri="{FF2B5EF4-FFF2-40B4-BE49-F238E27FC236}">
                <a16:creationId xmlns:a16="http://schemas.microsoft.com/office/drawing/2014/main" id="{E4CFDDD8-EAAF-5386-D0AE-B912C4217A1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22571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 photo (M)">
    <p:spTree>
      <p:nvGrpSpPr>
        <p:cNvPr id="1" name=""/>
        <p:cNvGrpSpPr/>
        <p:nvPr/>
      </p:nvGrpSpPr>
      <p:grpSpPr>
        <a:xfrm>
          <a:off x="0" y="0"/>
          <a:ext cx="0" cy="0"/>
          <a:chOff x="0" y="0"/>
          <a:chExt cx="0" cy="0"/>
        </a:xfrm>
      </p:grpSpPr>
      <p:sp>
        <p:nvSpPr>
          <p:cNvPr id="24" name="Rechthoekige driehoek 23">
            <a:extLst>
              <a:ext uri="{FF2B5EF4-FFF2-40B4-BE49-F238E27FC236}">
                <a16:creationId xmlns:a16="http://schemas.microsoft.com/office/drawing/2014/main" id="{FC5A4C23-CAC5-31CB-4032-7B65637D2091}"/>
              </a:ext>
            </a:extLst>
          </p:cNvPr>
          <p:cNvSpPr/>
          <p:nvPr userDrawn="1"/>
        </p:nvSpPr>
        <p:spPr>
          <a:xfrm>
            <a:off x="9867618" y="721519"/>
            <a:ext cx="1598893" cy="16002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13374" cy="5081588"/>
          </a:xfrm>
          <a:custGeom>
            <a:avLst/>
            <a:gdLst>
              <a:gd name="connsiteX0" fmla="*/ 0 w 5408612"/>
              <a:gd name="connsiteY0" fmla="*/ 0 h 5081588"/>
              <a:gd name="connsiteX1" fmla="*/ 3806825 w 5408612"/>
              <a:gd name="connsiteY1" fmla="*/ 0 h 5081588"/>
              <a:gd name="connsiteX2" fmla="*/ 3806825 w 5408612"/>
              <a:gd name="connsiteY2" fmla="*/ 1600200 h 5081588"/>
              <a:gd name="connsiteX3" fmla="*/ 5408612 w 5408612"/>
              <a:gd name="connsiteY3" fmla="*/ 1600200 h 5081588"/>
              <a:gd name="connsiteX4" fmla="*/ 5408612 w 5408612"/>
              <a:gd name="connsiteY4" fmla="*/ 5081588 h 5081588"/>
              <a:gd name="connsiteX5" fmla="*/ 0 w 5408612"/>
              <a:gd name="connsiteY5" fmla="*/ 5081588 h 508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8612" h="5081588">
                <a:moveTo>
                  <a:pt x="0" y="0"/>
                </a:moveTo>
                <a:lnTo>
                  <a:pt x="3806825" y="0"/>
                </a:lnTo>
                <a:lnTo>
                  <a:pt x="3806825" y="1600200"/>
                </a:lnTo>
                <a:lnTo>
                  <a:pt x="5408612" y="1600200"/>
                </a:lnTo>
                <a:lnTo>
                  <a:pt x="5408612" y="5081588"/>
                </a:lnTo>
                <a:lnTo>
                  <a:pt x="0" y="5081588"/>
                </a:lnTo>
                <a:close/>
              </a:path>
            </a:pathLst>
          </a:cu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EFE6FA9B-71DD-3F44-8555-132BAB734EC3}"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en-GB" noProof="0"/>
              <a:t>Place a title here</a:t>
            </a:r>
            <a:br>
              <a:rPr lang="en-GB" noProof="0"/>
            </a:br>
            <a:r>
              <a:rPr lang="en-GB" noProof="0"/>
              <a:t>max 2 rows</a:t>
            </a:r>
            <a:endParaRPr lang="en-GB"/>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383022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p15:clr>
            <a:srgbClr val="FBAE40"/>
          </p15:clr>
        </p15:guide>
        <p15:guide id="2" orient="horz" pos="1366">
          <p15:clr>
            <a:srgbClr val="5ACBF0"/>
          </p15:clr>
        </p15:guide>
        <p15:guide id="3" orient="horz" pos="1207">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 photo (M) #2">
    <p:spTree>
      <p:nvGrpSpPr>
        <p:cNvPr id="1" name=""/>
        <p:cNvGrpSpPr/>
        <p:nvPr/>
      </p:nvGrpSpPr>
      <p:grpSpPr>
        <a:xfrm>
          <a:off x="0" y="0"/>
          <a:ext cx="0" cy="0"/>
          <a:chOff x="0" y="0"/>
          <a:chExt cx="0" cy="0"/>
        </a:xfrm>
      </p:grpSpPr>
      <p:sp>
        <p:nvSpPr>
          <p:cNvPr id="25" name="Rechthoek 24">
            <a:extLst>
              <a:ext uri="{FF2B5EF4-FFF2-40B4-BE49-F238E27FC236}">
                <a16:creationId xmlns:a16="http://schemas.microsoft.com/office/drawing/2014/main" id="{4A07E551-5354-04D4-D6BF-F34A465ADC07}"/>
              </a:ext>
            </a:extLst>
          </p:cNvPr>
          <p:cNvSpPr/>
          <p:nvPr userDrawn="1"/>
        </p:nvSpPr>
        <p:spPr>
          <a:xfrm>
            <a:off x="9755841" y="723900"/>
            <a:ext cx="116541" cy="1619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2" name="Rechthoek 11">
            <a:extLst>
              <a:ext uri="{FF2B5EF4-FFF2-40B4-BE49-F238E27FC236}">
                <a16:creationId xmlns:a16="http://schemas.microsoft.com/office/drawing/2014/main" id="{961DDEA7-CCE8-18A7-8A66-DBFE06ED967F}"/>
              </a:ext>
            </a:extLst>
          </p:cNvPr>
          <p:cNvSpPr/>
          <p:nvPr userDrawn="1"/>
        </p:nvSpPr>
        <p:spPr>
          <a:xfrm>
            <a:off x="719138" y="723900"/>
            <a:ext cx="5340350" cy="5081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3" name="Tijdelijke aanduiding voor afbeelding 22">
            <a:extLst>
              <a:ext uri="{FF2B5EF4-FFF2-40B4-BE49-F238E27FC236}">
                <a16:creationId xmlns:a16="http://schemas.microsoft.com/office/drawing/2014/main" id="{67FC2AEA-C1EC-380E-F0A9-F2EE556BAC99}"/>
              </a:ext>
            </a:extLst>
          </p:cNvPr>
          <p:cNvSpPr>
            <a:spLocks noGrp="1"/>
          </p:cNvSpPr>
          <p:nvPr>
            <p:ph type="pic" sz="quarter" idx="13" hasCustomPrompt="1"/>
          </p:nvPr>
        </p:nvSpPr>
        <p:spPr>
          <a:xfrm>
            <a:off x="6059488" y="723900"/>
            <a:ext cx="5408612" cy="5081588"/>
          </a:xfrm>
          <a:prstGeom prst="rect">
            <a:avLst/>
          </a:prstGeom>
          <a:solidFill>
            <a:schemeClr val="bg1"/>
          </a:solidFill>
          <a:ln>
            <a:noFill/>
          </a:ln>
        </p:spPr>
        <p:txBody>
          <a:bodyPr wrap="square" tIns="0" bIns="1080000" anchor="ctr" anchorCtr="0">
            <a:noAutofit/>
          </a:bodyPr>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38222" y="2167800"/>
            <a:ext cx="4337778" cy="3322498"/>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rot="5400000">
            <a:off x="10380030" y="2092630"/>
            <a:ext cx="2933400" cy="151790"/>
          </a:xfrm>
        </p:spPr>
        <p:txBody>
          <a:bodyPr/>
          <a:lstStyle/>
          <a:p>
            <a:fld id="{247F5647-438D-F640-9B58-63076DBB21FC}"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1038223" y="1089025"/>
            <a:ext cx="4337778" cy="827088"/>
          </a:xfrm>
        </p:spPr>
        <p:txBody>
          <a:bodyPr/>
          <a:lstStyle>
            <a:lvl1pPr>
              <a:defRPr>
                <a:solidFill>
                  <a:schemeClr val="bg1"/>
                </a:solidFill>
              </a:defRPr>
            </a:lvl1pPr>
          </a:lstStyle>
          <a:p>
            <a:r>
              <a:rPr lang="en-GB" noProof="0"/>
              <a:t>Place a title here</a:t>
            </a:r>
            <a:br>
              <a:rPr lang="en-GB" noProof="0"/>
            </a:br>
            <a:r>
              <a:rPr lang="en-GB" noProof="0"/>
              <a:t>max 2 rows</a:t>
            </a:r>
            <a:endParaRPr lang="en-GB"/>
          </a:p>
        </p:txBody>
      </p:sp>
      <p:sp>
        <p:nvSpPr>
          <p:cNvPr id="26" name="Tijdelijke aanduiding voor tekst 8">
            <a:extLst>
              <a:ext uri="{FF2B5EF4-FFF2-40B4-BE49-F238E27FC236}">
                <a16:creationId xmlns:a16="http://schemas.microsoft.com/office/drawing/2014/main" id="{0F633F7C-0D96-0CB4-4C54-A874D353A47A}"/>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27" name="Tijdelijke aanduiding voor tekst 8">
            <a:extLst>
              <a:ext uri="{FF2B5EF4-FFF2-40B4-BE49-F238E27FC236}">
                <a16:creationId xmlns:a16="http://schemas.microsoft.com/office/drawing/2014/main" id="{2A5B0B27-0FD7-6536-A160-585E1F422B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3151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7">
          <p15:clr>
            <a:srgbClr val="FBAE40"/>
          </p15:clr>
        </p15:guide>
        <p15:guide id="2" orient="horz" pos="1366">
          <p15:clr>
            <a:srgbClr val="5ACBF0"/>
          </p15:clr>
        </p15:guide>
        <p15:guide id="3" orient="horz" pos="1207">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 photo horizontal">
    <p:spTree>
      <p:nvGrpSpPr>
        <p:cNvPr id="1" name=""/>
        <p:cNvGrpSpPr/>
        <p:nvPr/>
      </p:nvGrpSpPr>
      <p:grpSpPr>
        <a:xfrm>
          <a:off x="0" y="0"/>
          <a:ext cx="0" cy="0"/>
          <a:chOff x="0" y="0"/>
          <a:chExt cx="0" cy="0"/>
        </a:xfrm>
      </p:grpSpPr>
      <p:sp>
        <p:nvSpPr>
          <p:cNvPr id="11" name="Tijdelijke aanduiding voor afbeelding 16">
            <a:extLst>
              <a:ext uri="{FF2B5EF4-FFF2-40B4-BE49-F238E27FC236}">
                <a16:creationId xmlns:a16="http://schemas.microsoft.com/office/drawing/2014/main" id="{1F98E507-CE16-46A2-83D9-8A57B69557DA}"/>
              </a:ext>
            </a:extLst>
          </p:cNvPr>
          <p:cNvSpPr>
            <a:spLocks noGrp="1"/>
          </p:cNvSpPr>
          <p:nvPr>
            <p:ph type="pic" sz="quarter" idx="13" hasCustomPrompt="1"/>
          </p:nvPr>
        </p:nvSpPr>
        <p:spPr>
          <a:xfrm>
            <a:off x="0" y="0"/>
            <a:ext cx="12192000" cy="1885361"/>
          </a:xfrm>
          <a:solidFill>
            <a:schemeClr val="bg1"/>
          </a:solidFill>
          <a:ln>
            <a:noFill/>
          </a:ln>
        </p:spPr>
        <p:txBody>
          <a:bodyPr tIns="0" bIns="252000" anchor="b" anchorCtr="0"/>
          <a:lstStyle>
            <a:lvl1pPr marL="0" indent="0" algn="ctr">
              <a:spcBef>
                <a:spcPts val="0"/>
              </a:spcBef>
              <a:spcAft>
                <a:spcPts val="0"/>
              </a:spcAft>
              <a:buNone/>
              <a:defRPr sz="1200" i="1">
                <a:solidFill>
                  <a:schemeClr val="bg1">
                    <a:lumMod val="50000"/>
                  </a:schemeClr>
                </a:solidFill>
              </a:defRPr>
            </a:lvl1pPr>
          </a:lstStyle>
          <a:p>
            <a:r>
              <a:rPr lang="en-GB" noProof="0"/>
              <a:t>Click the icon above </a:t>
            </a:r>
            <a:br>
              <a:rPr lang="en-GB" noProof="0"/>
            </a:br>
            <a:r>
              <a:rPr lang="en-GB" noProof="0"/>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3180522"/>
            <a:ext cx="10751275" cy="262496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Numbers</a:t>
            </a:r>
          </a:p>
          <a:p>
            <a:pPr lvl="7"/>
            <a:r>
              <a:rPr lang="en-GB" noProof="0"/>
              <a:t>ABC</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1A1C2C4D-1B8A-4340-A624-5318259A3200}"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2144180"/>
            <a:ext cx="10751273" cy="777524"/>
          </a:xfrm>
        </p:spPr>
        <p:txBody>
          <a:bodyPr/>
          <a:lstStyle>
            <a:lvl1pPr>
              <a:defRPr/>
            </a:lvl1pPr>
          </a:lstStyle>
          <a:p>
            <a:r>
              <a:rPr lang="en-GB" noProof="0"/>
              <a:t>Place a title here</a:t>
            </a:r>
            <a:br>
              <a:rPr lang="en-GB" noProof="0"/>
            </a:br>
            <a:r>
              <a:rPr lang="en-GB" noProof="0"/>
              <a:t>max 2 rows</a:t>
            </a:r>
            <a:endParaRPr lang="en-GB"/>
          </a:p>
        </p:txBody>
      </p:sp>
      <p:sp>
        <p:nvSpPr>
          <p:cNvPr id="14" name="Tijdelijke aanduiding voor tekst 8">
            <a:extLst>
              <a:ext uri="{FF2B5EF4-FFF2-40B4-BE49-F238E27FC236}">
                <a16:creationId xmlns:a16="http://schemas.microsoft.com/office/drawing/2014/main" id="{289A97C5-E1B7-7585-43B2-69C867A11EA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6" name="Tijdelijke aanduiding voor tekst 8">
            <a:extLst>
              <a:ext uri="{FF2B5EF4-FFF2-40B4-BE49-F238E27FC236}">
                <a16:creationId xmlns:a16="http://schemas.microsoft.com/office/drawing/2014/main" id="{B06377B1-D5D5-0F17-B278-E62EC89269DF}"/>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a:t>Place text here</a:t>
            </a:r>
          </a:p>
        </p:txBody>
      </p:sp>
    </p:spTree>
    <p:extLst>
      <p:ext uri="{BB962C8B-B14F-4D97-AF65-F5344CB8AC3E}">
        <p14:creationId xmlns:p14="http://schemas.microsoft.com/office/powerpoint/2010/main" val="11459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 photo ">
    <p:spTree>
      <p:nvGrpSpPr>
        <p:cNvPr id="1" name=""/>
        <p:cNvGrpSpPr/>
        <p:nvPr/>
      </p:nvGrpSpPr>
      <p:grpSpPr>
        <a:xfrm>
          <a:off x="0" y="0"/>
          <a:ext cx="0" cy="0"/>
          <a:chOff x="0" y="0"/>
          <a:chExt cx="0" cy="0"/>
        </a:xfrm>
      </p:grpSpPr>
      <p:sp>
        <p:nvSpPr>
          <p:cNvPr id="2" name="Tijdelijke aanduiding voor afbeelding 16">
            <a:extLst>
              <a:ext uri="{FF2B5EF4-FFF2-40B4-BE49-F238E27FC236}">
                <a16:creationId xmlns:a16="http://schemas.microsoft.com/office/drawing/2014/main" id="{57FEFDB0-1EE2-20D4-A4CC-EC57C244BBB7}"/>
              </a:ext>
            </a:extLst>
          </p:cNvPr>
          <p:cNvSpPr>
            <a:spLocks noGrp="1"/>
          </p:cNvSpPr>
          <p:nvPr>
            <p:ph type="pic" sz="quarter" idx="13" hasCustomPrompt="1"/>
          </p:nvPr>
        </p:nvSpPr>
        <p:spPr>
          <a:xfrm>
            <a:off x="7753119" y="0"/>
            <a:ext cx="4438881" cy="6858000"/>
          </a:xfrm>
          <a:solidFill>
            <a:schemeClr val="bg1"/>
          </a:solidFill>
          <a:ln>
            <a:noFill/>
          </a:ln>
        </p:spPr>
        <p:txBody>
          <a:bodyPr lIns="360000" tIns="0" rIns="360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a:t>Click the icon below </a:t>
            </a:r>
            <a:br>
              <a:rPr lang="en-GB"/>
            </a:br>
            <a:r>
              <a:rPr lang="en-GB"/>
              <a:t>to add an image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1" y="1773238"/>
            <a:ext cx="6715094" cy="403225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Numbers</a:t>
            </a:r>
          </a:p>
          <a:p>
            <a:pPr lvl="7"/>
            <a:r>
              <a:rPr lang="en-GB" noProof="0"/>
              <a:t>ABC</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3469CF91-8E41-A148-90AD-DC51BB845675}"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sp>
        <p:nvSpPr>
          <p:cNvPr id="13" name="Titel 12">
            <a:extLst>
              <a:ext uri="{FF2B5EF4-FFF2-40B4-BE49-F238E27FC236}">
                <a16:creationId xmlns:a16="http://schemas.microsoft.com/office/drawing/2014/main" id="{E541B53C-EDA7-4445-8B1E-7C9991C20FEA}"/>
              </a:ext>
            </a:extLst>
          </p:cNvPr>
          <p:cNvSpPr>
            <a:spLocks noGrp="1"/>
          </p:cNvSpPr>
          <p:nvPr>
            <p:ph type="title" hasCustomPrompt="1"/>
          </p:nvPr>
        </p:nvSpPr>
        <p:spPr>
          <a:xfrm>
            <a:off x="720001" y="719999"/>
            <a:ext cx="6715093" cy="800825"/>
          </a:xfrm>
        </p:spPr>
        <p:txBody>
          <a:bodyPr/>
          <a:lstStyle>
            <a:lvl1pPr>
              <a:defRPr/>
            </a:lvl1pPr>
          </a:lstStyle>
          <a:p>
            <a:r>
              <a:rPr lang="en-GB" noProof="0"/>
              <a:t>Place a title here</a:t>
            </a:r>
            <a:br>
              <a:rPr lang="en-GB" noProof="0"/>
            </a:br>
            <a:r>
              <a:rPr lang="en-GB" noProof="0"/>
              <a:t>max 2 rows</a:t>
            </a:r>
            <a:endParaRPr lang="en-GB"/>
          </a:p>
        </p:txBody>
      </p:sp>
      <p:sp>
        <p:nvSpPr>
          <p:cNvPr id="17" name="Tijdelijke aanduiding voor tekst 8">
            <a:extLst>
              <a:ext uri="{FF2B5EF4-FFF2-40B4-BE49-F238E27FC236}">
                <a16:creationId xmlns:a16="http://schemas.microsoft.com/office/drawing/2014/main" id="{5E82B55E-6DDF-130A-81C2-29A585C5BDAE}"/>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8" name="Tijdelijke aanduiding voor tekst 8">
            <a:extLst>
              <a:ext uri="{FF2B5EF4-FFF2-40B4-BE49-F238E27FC236}">
                <a16:creationId xmlns:a16="http://schemas.microsoft.com/office/drawing/2014/main" id="{D0D44FF9-D9C7-414F-2C62-6B5BA917EDF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
        <p:nvSpPr>
          <p:cNvPr id="8" name="Tijdelijke aanduiding voor tekst 14">
            <a:extLst>
              <a:ext uri="{FF2B5EF4-FFF2-40B4-BE49-F238E27FC236}">
                <a16:creationId xmlns:a16="http://schemas.microsoft.com/office/drawing/2014/main" id="{2187C2F9-B729-8935-DBB4-5B2301FCFD46}"/>
              </a:ext>
            </a:extLst>
          </p:cNvPr>
          <p:cNvSpPr>
            <a:spLocks noGrp="1"/>
          </p:cNvSpPr>
          <p:nvPr>
            <p:ph type="body" sz="quarter" idx="20" hasCustomPrompt="1"/>
          </p:nvPr>
        </p:nvSpPr>
        <p:spPr>
          <a:xfrm>
            <a:off x="7455535" y="6336593"/>
            <a:ext cx="4015740" cy="16263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en-GB"/>
              <a:t> </a:t>
            </a:r>
          </a:p>
        </p:txBody>
      </p:sp>
    </p:spTree>
    <p:extLst>
      <p:ext uri="{BB962C8B-B14F-4D97-AF65-F5344CB8AC3E}">
        <p14:creationId xmlns:p14="http://schemas.microsoft.com/office/powerpoint/2010/main" val="144937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958">
          <p15:clr>
            <a:srgbClr val="5ACBF0"/>
          </p15:clr>
        </p15:guide>
        <p15:guide id="3" orient="horz" pos="1117">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D91FBE04-59D4-8148-7D79-525CA937F942}"/>
              </a:ext>
            </a:extLst>
          </p:cNvPr>
          <p:cNvSpPr>
            <a:spLocks noGrp="1"/>
          </p:cNvSpPr>
          <p:nvPr>
            <p:ph type="pic" sz="quarter" idx="13" hasCustomPrompt="1"/>
          </p:nvPr>
        </p:nvSpPr>
        <p:spPr>
          <a:xfrm>
            <a:off x="0" y="-2171"/>
            <a:ext cx="12192000" cy="6860171"/>
          </a:xfrm>
          <a:custGeom>
            <a:avLst/>
            <a:gdLst>
              <a:gd name="connsiteX0" fmla="*/ 11674090 w 12192000"/>
              <a:gd name="connsiteY0" fmla="*/ 0 h 6860171"/>
              <a:gd name="connsiteX1" fmla="*/ 12192000 w 12192000"/>
              <a:gd name="connsiteY1" fmla="*/ 579 h 6860171"/>
              <a:gd name="connsiteX2" fmla="*/ 12192000 w 12192000"/>
              <a:gd name="connsiteY2" fmla="*/ 6860171 h 6860171"/>
              <a:gd name="connsiteX3" fmla="*/ 0 w 12192000"/>
              <a:gd name="connsiteY3" fmla="*/ 6860171 h 6860171"/>
              <a:gd name="connsiteX4" fmla="*/ 0 w 12192000"/>
              <a:gd name="connsiteY4" fmla="*/ 579 h 6860171"/>
              <a:gd name="connsiteX5" fmla="*/ 10020300 w 12192000"/>
              <a:gd name="connsiteY5" fmla="*/ 578 h 6860171"/>
              <a:gd name="connsiteX6" fmla="*/ 10020300 w 12192000"/>
              <a:gd name="connsiteY6" fmla="*/ 2171 h 6860171"/>
              <a:gd name="connsiteX7" fmla="*/ 11674090 w 12192000"/>
              <a:gd name="connsiteY7" fmla="*/ 2171 h 686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60171">
                <a:moveTo>
                  <a:pt x="11674090" y="0"/>
                </a:moveTo>
                <a:lnTo>
                  <a:pt x="12192000" y="579"/>
                </a:lnTo>
                <a:lnTo>
                  <a:pt x="12192000" y="6860171"/>
                </a:lnTo>
                <a:lnTo>
                  <a:pt x="0" y="6860171"/>
                </a:lnTo>
                <a:lnTo>
                  <a:pt x="0" y="579"/>
                </a:lnTo>
                <a:lnTo>
                  <a:pt x="10020300" y="578"/>
                </a:lnTo>
                <a:lnTo>
                  <a:pt x="10020300" y="2171"/>
                </a:lnTo>
                <a:lnTo>
                  <a:pt x="11674090" y="2171"/>
                </a:lnTo>
                <a:close/>
              </a:path>
            </a:pathLst>
          </a:custGeom>
          <a:solidFill>
            <a:schemeClr val="bg1">
              <a:lumMod val="95000"/>
            </a:schemeClr>
          </a:solidFill>
        </p:spPr>
        <p:txBody>
          <a:bodyPr wrap="square" tIns="216000" bIns="0" anchor="ctr" anchorCtr="0">
            <a:noAutofit/>
          </a:bodyPr>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en-GB" sz="1200" i="1" kern="1200" noProof="0" dirty="0">
                <a:solidFill>
                  <a:schemeClr val="bg1">
                    <a:lumMod val="50000"/>
                  </a:schemeClr>
                </a:solidFill>
                <a:latin typeface="+mn-lt"/>
                <a:ea typeface="+mn-ea"/>
                <a:cs typeface="+mn-cs"/>
              </a:defRPr>
            </a:lvl1pPr>
          </a:lstStyle>
          <a:p>
            <a:r>
              <a:rPr lang="en-GB" noProof="0"/>
              <a:t> </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60262721-8C05-C549-957C-AC031E9F146F}"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719138" y="6345237"/>
            <a:ext cx="6733752" cy="153987"/>
          </a:xfrm>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sp>
        <p:nvSpPr>
          <p:cNvPr id="110" name="Tijdelijke aanduiding voor tekst 23">
            <a:extLst>
              <a:ext uri="{FF2B5EF4-FFF2-40B4-BE49-F238E27FC236}">
                <a16:creationId xmlns:a16="http://schemas.microsoft.com/office/drawing/2014/main" id="{6AF019BD-7D14-FEC2-F53E-0C7BEA20F23A}"/>
              </a:ext>
            </a:extLst>
          </p:cNvPr>
          <p:cNvSpPr>
            <a:spLocks noGrp="1"/>
          </p:cNvSpPr>
          <p:nvPr>
            <p:ph type="body" sz="quarter" idx="16" hasCustomPrompt="1"/>
          </p:nvPr>
        </p:nvSpPr>
        <p:spPr>
          <a:xfrm>
            <a:off x="2342496" y="673100"/>
            <a:ext cx="5132388" cy="5132388"/>
          </a:xfrm>
          <a:blipFill>
            <a:blip r:embed="rId2" cstate="screen">
              <a:extLst>
                <a:ext uri="{28A0092B-C50C-407E-A947-70E740481C1C}">
                  <a14:useLocalDpi xmlns:a14="http://schemas.microsoft.com/office/drawing/2010/main"/>
                </a:ext>
              </a:extLst>
            </a:blip>
            <a:stretch>
              <a:fillRect t="64" b="64"/>
            </a:stretch>
          </a:blipFill>
        </p:spPr>
        <p:txBody>
          <a:bodyPr/>
          <a:lstStyle>
            <a:lvl1pPr marL="0" indent="0">
              <a:buNone/>
              <a:defRPr/>
            </a:lvl1pPr>
          </a:lstStyle>
          <a:p>
            <a:pPr lvl="0"/>
            <a:r>
              <a:rPr lang="en-GB"/>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2214340"/>
            <a:ext cx="4194900" cy="369025"/>
          </a:xfrm>
        </p:spPr>
        <p:txBody>
          <a:bodyPr/>
          <a:lstStyle>
            <a:lvl1pPr>
              <a:defRPr>
                <a:solidFill>
                  <a:schemeClr val="bg1"/>
                </a:solidFill>
              </a:defRPr>
            </a:lvl1pPr>
          </a:lstStyle>
          <a:p>
            <a:r>
              <a:rPr lang="en-GB" noProof="0"/>
              <a:t>Place a title here</a:t>
            </a:r>
          </a:p>
        </p:txBody>
      </p:sp>
      <p:sp>
        <p:nvSpPr>
          <p:cNvPr id="8" name="Tijdelijke aanduiding voor tekst 14">
            <a:extLst>
              <a:ext uri="{FF2B5EF4-FFF2-40B4-BE49-F238E27FC236}">
                <a16:creationId xmlns:a16="http://schemas.microsoft.com/office/drawing/2014/main" id="{8AC86A69-B8EF-AF6D-F6FC-CC4641424671}"/>
              </a:ext>
            </a:extLst>
          </p:cNvPr>
          <p:cNvSpPr>
            <a:spLocks noGrp="1"/>
          </p:cNvSpPr>
          <p:nvPr>
            <p:ph type="body" sz="quarter" idx="20" hasCustomPrompt="1"/>
          </p:nvPr>
        </p:nvSpPr>
        <p:spPr>
          <a:xfrm>
            <a:off x="7455535" y="6336593"/>
            <a:ext cx="4015740" cy="16263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tx1">
                    <a:alpha val="0"/>
                  </a:schemeClr>
                </a:solidFill>
              </a:defRPr>
            </a:lvl1pPr>
          </a:lstStyle>
          <a:p>
            <a:pPr lvl="0"/>
            <a:r>
              <a:rPr lang="en-GB"/>
              <a:t> </a:t>
            </a:r>
          </a:p>
        </p:txBody>
      </p:sp>
      <p:sp>
        <p:nvSpPr>
          <p:cNvPr id="10" name="Tijdelijke aanduiding voor tekst 8">
            <a:extLst>
              <a:ext uri="{FF2B5EF4-FFF2-40B4-BE49-F238E27FC236}">
                <a16:creationId xmlns:a16="http://schemas.microsoft.com/office/drawing/2014/main" id="{28ADE3A2-17F7-C75D-FEBB-1B5EF2A9BCFC}"/>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1" name="Tijdelijke aanduiding voor tekst 8">
            <a:extLst>
              <a:ext uri="{FF2B5EF4-FFF2-40B4-BE49-F238E27FC236}">
                <a16:creationId xmlns:a16="http://schemas.microsoft.com/office/drawing/2014/main" id="{D0FFBDA4-7C06-1685-AA76-4DCA4FCB0EA6}"/>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a:t>Place text here</a:t>
            </a:r>
          </a:p>
        </p:txBody>
      </p:sp>
    </p:spTree>
    <p:extLst>
      <p:ext uri="{BB962C8B-B14F-4D97-AF65-F5344CB8AC3E}">
        <p14:creationId xmlns:p14="http://schemas.microsoft.com/office/powerpoint/2010/main" val="234050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0">
                                            <p:bg/>
                                          </p:spTgt>
                                        </p:tgtEl>
                                        <p:attrNameLst>
                                          <p:attrName>style.visibility</p:attrName>
                                        </p:attrNameLst>
                                      </p:cBhvr>
                                      <p:to>
                                        <p:strVal val="visible"/>
                                      </p:to>
                                    </p:set>
                                    <p:animEffect transition="in" filter="fade">
                                      <p:cBhvr>
                                        <p:cTn id="7" dur="1000"/>
                                        <p:tgtEl>
                                          <p:spTgt spid="1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xEl>
                                              <p:pRg st="0" end="0"/>
                                            </p:txEl>
                                          </p:spTgt>
                                        </p:tgtEl>
                                        <p:attrNameLst>
                                          <p:attrName>style.visibility</p:attrName>
                                        </p:attrNameLst>
                                      </p:cBhvr>
                                      <p:to>
                                        <p:strVal val="visible"/>
                                      </p:to>
                                    </p:set>
                                    <p:animEffect transition="in" filter="fade">
                                      <p:cBhvr>
                                        <p:cTn id="10" dur="1000"/>
                                        <p:tgtEl>
                                          <p:spTgt spid="110">
                                            <p:txEl>
                                              <p:pRg st="0" end="0"/>
                                            </p:txEl>
                                          </p:spTgt>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uiExpand="1" build="p" animBg="1">
        <p:tmplLst>
          <p:tmpl>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1000"/>
                        <p:tgtEl>
                          <p:spTgt spid="110"/>
                        </p:tgtEl>
                      </p:cBhvr>
                    </p:animEffect>
                  </p:childTnLst>
                </p:cTn>
              </p:par>
            </p:tnLst>
          </p:tmpl>
        </p:tmplLst>
      </p:bldP>
      <p:bldP spid="2"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 graph">
    <p:bg>
      <p:bgPr>
        <a:solidFill>
          <a:schemeClr val="accent3"/>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2E78DFAA-EE9E-29C3-064E-534C26AF9230}"/>
              </a:ext>
            </a:extLst>
          </p:cNvPr>
          <p:cNvSpPr/>
          <p:nvPr userDrawn="1"/>
        </p:nvSpPr>
        <p:spPr>
          <a:xfrm>
            <a:off x="0" y="-6420"/>
            <a:ext cx="7453752" cy="6864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12" name="Rechthoek 11">
            <a:extLst>
              <a:ext uri="{FF2B5EF4-FFF2-40B4-BE49-F238E27FC236}">
                <a16:creationId xmlns:a16="http://schemas.microsoft.com/office/drawing/2014/main" id="{9B47FD98-A9FC-49EE-1730-7F969FD64CBF}"/>
              </a:ext>
            </a:extLst>
          </p:cNvPr>
          <p:cNvSpPr/>
          <p:nvPr userDrawn="1"/>
        </p:nvSpPr>
        <p:spPr>
          <a:xfrm>
            <a:off x="6463462" y="719138"/>
            <a:ext cx="5016001" cy="508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720000"/>
            <a:ext cx="5425437" cy="790748"/>
          </a:xfrm>
        </p:spPr>
        <p:txBody>
          <a:bodyPr/>
          <a:lstStyle>
            <a:lvl1pPr>
              <a:defRPr>
                <a:solidFill>
                  <a:schemeClr val="bg1"/>
                </a:solidFill>
              </a:defRPr>
            </a:lvl1pPr>
          </a:lstStyle>
          <a:p>
            <a:r>
              <a:rPr lang="en-GB" noProof="0"/>
              <a:t>Place a title here</a:t>
            </a:r>
            <a:br>
              <a:rPr lang="en-GB" noProof="0"/>
            </a:br>
            <a:r>
              <a:rPr lang="en-GB" noProof="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19999" y="1773238"/>
            <a:ext cx="5425438" cy="4033562"/>
          </a:xfrm>
        </p:spPr>
        <p:txBody>
          <a:bodyPr vert="horz"/>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3C066121-289F-4946-9999-609012ED13B9}"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6456000" y="719138"/>
            <a:ext cx="5016000" cy="5087661"/>
          </a:xfrm>
          <a:solidFill>
            <a:schemeClr val="bg1"/>
          </a:solidFill>
        </p:spPr>
        <p:txBody>
          <a:bodyPr tIns="216000" bIns="1080000" anchor="ctr" anchorCtr="0"/>
          <a:lstStyle>
            <a:lvl1pPr marL="0" indent="0" algn="ctr" defTabSz="914400" rtl="0" eaLnBrk="1" latinLnBrk="0" hangingPunct="1">
              <a:lnSpc>
                <a:spcPct val="90000"/>
              </a:lnSpc>
              <a:spcBef>
                <a:spcPts val="0"/>
              </a:spcBef>
              <a:spcAft>
                <a:spcPts val="0"/>
              </a:spcAft>
              <a:buClr>
                <a:schemeClr val="accent1"/>
              </a:buClr>
              <a:buFont typeface="Arial" panose="020B0604020202020204" pitchFamily="34" charset="0"/>
              <a:buNone/>
              <a:defRPr lang="nl-NL" sz="1200" i="1" kern="1200" dirty="0">
                <a:solidFill>
                  <a:schemeClr val="bg1">
                    <a:lumMod val="50000"/>
                  </a:schemeClr>
                </a:solidFill>
                <a:latin typeface="+mn-lt"/>
                <a:ea typeface="+mn-ea"/>
                <a:cs typeface="+mn-cs"/>
              </a:defRPr>
            </a:lvl1pPr>
          </a:lstStyle>
          <a:p>
            <a:r>
              <a:rPr lang="en-GB" noProof="0"/>
              <a:t>Click the icon below </a:t>
            </a:r>
            <a:br>
              <a:rPr lang="en-GB" noProof="0"/>
            </a:br>
            <a:r>
              <a:rPr lang="en-GB" noProof="0"/>
              <a:t>to add a graph.</a:t>
            </a:r>
          </a:p>
        </p:txBody>
      </p:sp>
      <p:sp>
        <p:nvSpPr>
          <p:cNvPr id="21" name="Tijdelijke aanduiding voor tekst 8">
            <a:extLst>
              <a:ext uri="{FF2B5EF4-FFF2-40B4-BE49-F238E27FC236}">
                <a16:creationId xmlns:a16="http://schemas.microsoft.com/office/drawing/2014/main" id="{6AC9C9AE-F1DA-A4C2-5576-564CB955E939}"/>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22" name="Tijdelijke aanduiding voor tekst 8">
            <a:extLst>
              <a:ext uri="{FF2B5EF4-FFF2-40B4-BE49-F238E27FC236}">
                <a16:creationId xmlns:a16="http://schemas.microsoft.com/office/drawing/2014/main" id="{8097BAC4-4B32-5C53-84A5-DDDB96465DB5}"/>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bg1"/>
                </a:solidFill>
                <a:latin typeface="+mn-lt"/>
              </a:defRPr>
            </a:lvl1pPr>
          </a:lstStyle>
          <a:p>
            <a:pPr lvl="0"/>
            <a:r>
              <a:rPr lang="en-GB"/>
              <a:t>Place text here</a:t>
            </a:r>
          </a:p>
        </p:txBody>
      </p:sp>
    </p:spTree>
    <p:extLst>
      <p:ext uri="{BB962C8B-B14F-4D97-AF65-F5344CB8AC3E}">
        <p14:creationId xmlns:p14="http://schemas.microsoft.com/office/powerpoint/2010/main" val="182891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58">
          <p15:clr>
            <a:srgbClr val="5ACBF0"/>
          </p15:clr>
        </p15:guide>
        <p15:guide id="2" orient="horz" pos="1117">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aph dots">
    <p:bg>
      <p:bgPr>
        <a:solidFill>
          <a:schemeClr val="bg1"/>
        </a:solidFill>
        <a:effectLst/>
      </p:bgPr>
    </p:bg>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806C9B1C-6AE9-4353-EC10-987E90F534A3}"/>
              </a:ext>
            </a:extLst>
          </p:cNvPr>
          <p:cNvGrpSpPr/>
          <p:nvPr userDrawn="1"/>
        </p:nvGrpSpPr>
        <p:grpSpPr>
          <a:xfrm rot="10800000">
            <a:off x="-2" y="2886074"/>
            <a:ext cx="12192002" cy="3971926"/>
            <a:chOff x="-2" y="-1"/>
            <a:chExt cx="12192002" cy="3971926"/>
          </a:xfrm>
        </p:grpSpPr>
        <p:sp>
          <p:nvSpPr>
            <p:cNvPr id="11" name="Rechthoek 10">
              <a:extLst>
                <a:ext uri="{FF2B5EF4-FFF2-40B4-BE49-F238E27FC236}">
                  <a16:creationId xmlns:a16="http://schemas.microsoft.com/office/drawing/2014/main" id="{18B3B05B-1E8E-60E2-C4B6-D184061E0DEC}"/>
                </a:ext>
              </a:extLst>
            </p:cNvPr>
            <p:cNvSpPr/>
            <p:nvPr userDrawn="1"/>
          </p:nvSpPr>
          <p:spPr>
            <a:xfrm>
              <a:off x="0" y="-1"/>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err="1"/>
            </a:p>
          </p:txBody>
        </p:sp>
        <p:pic>
          <p:nvPicPr>
            <p:cNvPr id="12" name="Graphic 11">
              <a:extLst>
                <a:ext uri="{FF2B5EF4-FFF2-40B4-BE49-F238E27FC236}">
                  <a16:creationId xmlns:a16="http://schemas.microsoft.com/office/drawing/2014/main" id="{F0C2B1A4-006E-2762-94F2-8BCBB4989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12358" b="10226"/>
            <a:stretch/>
          </p:blipFill>
          <p:spPr>
            <a:xfrm flipH="1">
              <a:off x="-2" y="1"/>
              <a:ext cx="5770059" cy="3971924"/>
            </a:xfrm>
            <a:prstGeom prst="rect">
              <a:avLst/>
            </a:prstGeom>
          </p:spPr>
        </p:pic>
        <p:pic>
          <p:nvPicPr>
            <p:cNvPr id="13" name="Graphic 12">
              <a:extLst>
                <a:ext uri="{FF2B5EF4-FFF2-40B4-BE49-F238E27FC236}">
                  <a16:creationId xmlns:a16="http://schemas.microsoft.com/office/drawing/2014/main" id="{162A71EB-05AA-0018-1112-4067D9054F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6" b="10226"/>
            <a:stretch/>
          </p:blipFill>
          <p:spPr>
            <a:xfrm>
              <a:off x="5660041" y="1"/>
              <a:ext cx="6531234" cy="3971924"/>
            </a:xfrm>
            <a:prstGeom prst="rect">
              <a:avLst/>
            </a:prstGeom>
          </p:spPr>
        </p:pic>
      </p:gr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534AF16D-3E32-B04D-B1A1-72A43706EEDA}" type="datetime1">
              <a:rPr lang="en-US" smtClean="0"/>
              <a:t>11/13/2025</a:t>
            </a:fld>
            <a:endParaRPr lang="en-GB"/>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 graph.</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26113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aph blue">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8B3B05B-1E8E-60E2-C4B6-D184061E0DEC}"/>
              </a:ext>
            </a:extLst>
          </p:cNvPr>
          <p:cNvSpPr/>
          <p:nvPr userDrawn="1"/>
        </p:nvSpPr>
        <p:spPr>
          <a:xfrm rot="10800000">
            <a:off x="-2" y="2886075"/>
            <a:ext cx="12192000" cy="397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3" name="Rechthoek 2">
            <a:extLst>
              <a:ext uri="{FF2B5EF4-FFF2-40B4-BE49-F238E27FC236}">
                <a16:creationId xmlns:a16="http://schemas.microsoft.com/office/drawing/2014/main" id="{FEE7EF3B-BECB-53A3-0515-376F069B5625}"/>
              </a:ext>
            </a:extLst>
          </p:cNvPr>
          <p:cNvSpPr/>
          <p:nvPr userDrawn="1"/>
        </p:nvSpPr>
        <p:spPr>
          <a:xfrm>
            <a:off x="719138" y="720000"/>
            <a:ext cx="10752137" cy="5085488"/>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38222" y="1089025"/>
            <a:ext cx="10121995" cy="323851"/>
          </a:xfrm>
        </p:spPr>
        <p:txBody>
          <a:bodyPr/>
          <a:lstStyle/>
          <a:p>
            <a:r>
              <a:rPr lang="en-GB" noProof="0"/>
              <a:t>Place a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solidFill>
                  <a:schemeClr val="accent1"/>
                </a:solidFill>
              </a:defRPr>
            </a:lvl1pPr>
          </a:lstStyle>
          <a:p>
            <a:fld id="{66AEA961-8E72-0643-8D25-D9E600F60D39}" type="datetime1">
              <a:rPr lang="en-US" smtClean="0"/>
              <a:t>11/13/2025</a:t>
            </a:fld>
            <a:endParaRPr lang="en-GB"/>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‹nr.›</a:t>
            </a:fld>
            <a:endParaRPr lang="en-GB"/>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1036239" y="1594800"/>
            <a:ext cx="10123253" cy="3840799"/>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 graph.</a:t>
            </a:r>
          </a:p>
        </p:txBody>
      </p:sp>
      <p:grpSp>
        <p:nvGrpSpPr>
          <p:cNvPr id="23" name="Groep 22">
            <a:extLst>
              <a:ext uri="{FF2B5EF4-FFF2-40B4-BE49-F238E27FC236}">
                <a16:creationId xmlns:a16="http://schemas.microsoft.com/office/drawing/2014/main" id="{DF628AF1-D540-E081-176C-30FD638FCE78}"/>
              </a:ext>
            </a:extLst>
          </p:cNvPr>
          <p:cNvGrpSpPr/>
          <p:nvPr userDrawn="1"/>
        </p:nvGrpSpPr>
        <p:grpSpPr>
          <a:xfrm>
            <a:off x="7453752" y="6342684"/>
            <a:ext cx="4016042" cy="163185"/>
            <a:chOff x="7453752" y="6342684"/>
            <a:chExt cx="4016042" cy="163185"/>
          </a:xfrm>
        </p:grpSpPr>
        <p:sp>
          <p:nvSpPr>
            <p:cNvPr id="24" name="Vrije vorm: vorm 23">
              <a:extLst>
                <a:ext uri="{FF2B5EF4-FFF2-40B4-BE49-F238E27FC236}">
                  <a16:creationId xmlns:a16="http://schemas.microsoft.com/office/drawing/2014/main" id="{177AADEB-6522-F944-2269-46E2C0DE4FA5}"/>
                </a:ext>
              </a:extLst>
            </p:cNvPr>
            <p:cNvSpPr/>
            <p:nvPr/>
          </p:nvSpPr>
          <p:spPr>
            <a:xfrm>
              <a:off x="7453752" y="6473521"/>
              <a:ext cx="3021491" cy="1787"/>
            </a:xfrm>
            <a:custGeom>
              <a:avLst/>
              <a:gdLst>
                <a:gd name="connsiteX0" fmla="*/ 0 w 3021491"/>
                <a:gd name="connsiteY0" fmla="*/ 0 h 1787"/>
                <a:gd name="connsiteX1" fmla="*/ 3021492 w 3021491"/>
                <a:gd name="connsiteY1" fmla="*/ 0 h 1787"/>
              </a:gdLst>
              <a:ahLst/>
              <a:cxnLst>
                <a:cxn ang="0">
                  <a:pos x="connsiteX0" y="connsiteY0"/>
                </a:cxn>
                <a:cxn ang="0">
                  <a:pos x="connsiteX1" y="connsiteY1"/>
                </a:cxn>
              </a:cxnLst>
              <a:rect l="l" t="t" r="r" b="b"/>
              <a:pathLst>
                <a:path w="3021491" h="1787">
                  <a:moveTo>
                    <a:pt x="0" y="0"/>
                  </a:moveTo>
                  <a:lnTo>
                    <a:pt x="3021492" y="0"/>
                  </a:lnTo>
                </a:path>
              </a:pathLst>
            </a:custGeom>
            <a:ln w="58892" cap="flat">
              <a:gradFill>
                <a:gsLst>
                  <a:gs pos="0">
                    <a:srgbClr val="FFFFFF">
                      <a:alpha val="0"/>
                    </a:srgbClr>
                  </a:gs>
                  <a:gs pos="22990">
                    <a:schemeClr val="bg1">
                      <a:alpha val="50000"/>
                    </a:schemeClr>
                  </a:gs>
                  <a:gs pos="46010">
                    <a:schemeClr val="bg1"/>
                  </a:gs>
                  <a:gs pos="100000">
                    <a:schemeClr val="bg1"/>
                  </a:gs>
                </a:gsLst>
                <a:lin ang="0" scaled="1"/>
              </a:gradFill>
              <a:prstDash val="solid"/>
              <a:miter/>
            </a:ln>
          </p:spPr>
          <p:txBody>
            <a:bodyPr rtlCol="0" anchor="ctr"/>
            <a:lstStyle/>
            <a:p>
              <a:endParaRPr lang="en-GB"/>
            </a:p>
          </p:txBody>
        </p:sp>
        <p:grpSp>
          <p:nvGrpSpPr>
            <p:cNvPr id="25" name="Graphic 18">
              <a:extLst>
                <a:ext uri="{FF2B5EF4-FFF2-40B4-BE49-F238E27FC236}">
                  <a16:creationId xmlns:a16="http://schemas.microsoft.com/office/drawing/2014/main" id="{B45E2A5B-D759-6D18-9B8C-00B906254B81}"/>
                </a:ext>
              </a:extLst>
            </p:cNvPr>
            <p:cNvGrpSpPr/>
            <p:nvPr/>
          </p:nvGrpSpPr>
          <p:grpSpPr>
            <a:xfrm>
              <a:off x="10511361" y="6342684"/>
              <a:ext cx="958433" cy="163185"/>
              <a:chOff x="10511361" y="6342684"/>
              <a:chExt cx="958433" cy="163185"/>
            </a:xfrm>
            <a:solidFill>
              <a:schemeClr val="bg1"/>
            </a:solidFill>
          </p:grpSpPr>
          <p:sp>
            <p:nvSpPr>
              <p:cNvPr id="26" name="Vrije vorm: vorm 25">
                <a:extLst>
                  <a:ext uri="{FF2B5EF4-FFF2-40B4-BE49-F238E27FC236}">
                    <a16:creationId xmlns:a16="http://schemas.microsoft.com/office/drawing/2014/main" id="{55AE08BF-219D-0F21-D6CB-A345702F07E9}"/>
                  </a:ext>
                </a:extLst>
              </p:cNvPr>
              <p:cNvSpPr/>
              <p:nvPr/>
            </p:nvSpPr>
            <p:spPr>
              <a:xfrm>
                <a:off x="10511361" y="6342684"/>
                <a:ext cx="464267" cy="163185"/>
              </a:xfrm>
              <a:custGeom>
                <a:avLst/>
                <a:gdLst>
                  <a:gd name="connsiteX0" fmla="*/ 382648 w 464267"/>
                  <a:gd name="connsiteY0" fmla="*/ 105925 h 163185"/>
                  <a:gd name="connsiteX1" fmla="*/ 358307 w 464267"/>
                  <a:gd name="connsiteY1" fmla="*/ 81584 h 163185"/>
                  <a:gd name="connsiteX2" fmla="*/ 382648 w 464267"/>
                  <a:gd name="connsiteY2" fmla="*/ 57243 h 163185"/>
                  <a:gd name="connsiteX3" fmla="*/ 406989 w 464267"/>
                  <a:gd name="connsiteY3" fmla="*/ 81584 h 163185"/>
                  <a:gd name="connsiteX4" fmla="*/ 382648 w 464267"/>
                  <a:gd name="connsiteY4" fmla="*/ 105925 h 163185"/>
                  <a:gd name="connsiteX5" fmla="*/ 382648 w 464267"/>
                  <a:gd name="connsiteY5" fmla="*/ 0 h 163185"/>
                  <a:gd name="connsiteX6" fmla="*/ 302280 w 464267"/>
                  <a:gd name="connsiteY6" fmla="*/ 67394 h 163185"/>
                  <a:gd name="connsiteX7" fmla="*/ 302280 w 464267"/>
                  <a:gd name="connsiteY7" fmla="*/ 20105 h 163185"/>
                  <a:gd name="connsiteX8" fmla="*/ 284891 w 464267"/>
                  <a:gd name="connsiteY8" fmla="*/ 2716 h 163185"/>
                  <a:gd name="connsiteX9" fmla="*/ 243911 w 464267"/>
                  <a:gd name="connsiteY9" fmla="*/ 2716 h 163185"/>
                  <a:gd name="connsiteX10" fmla="*/ 243911 w 464267"/>
                  <a:gd name="connsiteY10" fmla="*/ 64248 h 163185"/>
                  <a:gd name="connsiteX11" fmla="*/ 208865 w 464267"/>
                  <a:gd name="connsiteY11" fmla="*/ 16638 h 163185"/>
                  <a:gd name="connsiteX12" fmla="*/ 181057 w 464267"/>
                  <a:gd name="connsiteY12" fmla="*/ 2716 h 163185"/>
                  <a:gd name="connsiteX13" fmla="*/ 0 w 464267"/>
                  <a:gd name="connsiteY13" fmla="*/ 2716 h 163185"/>
                  <a:gd name="connsiteX14" fmla="*/ 0 w 464267"/>
                  <a:gd name="connsiteY14" fmla="*/ 44643 h 163185"/>
                  <a:gd name="connsiteX15" fmla="*/ 17121 w 464267"/>
                  <a:gd name="connsiteY15" fmla="*/ 61782 h 163185"/>
                  <a:gd name="connsiteX16" fmla="*/ 44214 w 464267"/>
                  <a:gd name="connsiteY16" fmla="*/ 61782 h 163185"/>
                  <a:gd name="connsiteX17" fmla="*/ 44214 w 464267"/>
                  <a:gd name="connsiteY17" fmla="*/ 143115 h 163185"/>
                  <a:gd name="connsiteX18" fmla="*/ 61603 w 464267"/>
                  <a:gd name="connsiteY18" fmla="*/ 160504 h 163185"/>
                  <a:gd name="connsiteX19" fmla="*/ 105943 w 464267"/>
                  <a:gd name="connsiteY19" fmla="*/ 160504 h 163185"/>
                  <a:gd name="connsiteX20" fmla="*/ 105943 w 464267"/>
                  <a:gd name="connsiteY20" fmla="*/ 61764 h 163185"/>
                  <a:gd name="connsiteX21" fmla="*/ 143366 w 464267"/>
                  <a:gd name="connsiteY21" fmla="*/ 61764 h 163185"/>
                  <a:gd name="connsiteX22" fmla="*/ 143366 w 464267"/>
                  <a:gd name="connsiteY22" fmla="*/ 143097 h 163185"/>
                  <a:gd name="connsiteX23" fmla="*/ 160755 w 464267"/>
                  <a:gd name="connsiteY23" fmla="*/ 160486 h 163185"/>
                  <a:gd name="connsiteX24" fmla="*/ 201752 w 464267"/>
                  <a:gd name="connsiteY24" fmla="*/ 160486 h 163185"/>
                  <a:gd name="connsiteX25" fmla="*/ 201752 w 464267"/>
                  <a:gd name="connsiteY25" fmla="*/ 98955 h 163185"/>
                  <a:gd name="connsiteX26" fmla="*/ 236673 w 464267"/>
                  <a:gd name="connsiteY26" fmla="*/ 146564 h 163185"/>
                  <a:gd name="connsiteX27" fmla="*/ 264499 w 464267"/>
                  <a:gd name="connsiteY27" fmla="*/ 160486 h 163185"/>
                  <a:gd name="connsiteX28" fmla="*/ 302280 w 464267"/>
                  <a:gd name="connsiteY28" fmla="*/ 160486 h 163185"/>
                  <a:gd name="connsiteX29" fmla="*/ 302280 w 464267"/>
                  <a:gd name="connsiteY29" fmla="*/ 96345 h 163185"/>
                  <a:gd name="connsiteX30" fmla="*/ 382648 w 464267"/>
                  <a:gd name="connsiteY30" fmla="*/ 163185 h 163185"/>
                  <a:gd name="connsiteX31" fmla="*/ 464268 w 464267"/>
                  <a:gd name="connsiteY31" fmla="*/ 81601 h 163185"/>
                  <a:gd name="connsiteX32" fmla="*/ 382648 w 464267"/>
                  <a:gd name="connsiteY32" fmla="*/ 0 h 16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4267" h="163185">
                    <a:moveTo>
                      <a:pt x="382648" y="105925"/>
                    </a:moveTo>
                    <a:cubicBezTo>
                      <a:pt x="369209" y="105925"/>
                      <a:pt x="358307" y="95041"/>
                      <a:pt x="358307" y="81584"/>
                    </a:cubicBezTo>
                    <a:cubicBezTo>
                      <a:pt x="358307" y="68144"/>
                      <a:pt x="369209" y="57243"/>
                      <a:pt x="382648" y="57243"/>
                    </a:cubicBezTo>
                    <a:cubicBezTo>
                      <a:pt x="396087" y="57243"/>
                      <a:pt x="406989" y="68144"/>
                      <a:pt x="406989" y="81584"/>
                    </a:cubicBezTo>
                    <a:cubicBezTo>
                      <a:pt x="406989" y="95041"/>
                      <a:pt x="396087" y="105925"/>
                      <a:pt x="382648" y="105925"/>
                    </a:cubicBezTo>
                    <a:moveTo>
                      <a:pt x="382648" y="0"/>
                    </a:moveTo>
                    <a:cubicBezTo>
                      <a:pt x="341311" y="0"/>
                      <a:pt x="308713" y="28344"/>
                      <a:pt x="302280" y="67394"/>
                    </a:cubicBezTo>
                    <a:lnTo>
                      <a:pt x="302280" y="20105"/>
                    </a:lnTo>
                    <a:cubicBezTo>
                      <a:pt x="302280" y="7935"/>
                      <a:pt x="297061" y="2716"/>
                      <a:pt x="284891" y="2716"/>
                    </a:cubicBezTo>
                    <a:lnTo>
                      <a:pt x="243911" y="2716"/>
                    </a:lnTo>
                    <a:lnTo>
                      <a:pt x="243911" y="64248"/>
                    </a:lnTo>
                    <a:lnTo>
                      <a:pt x="208865" y="16638"/>
                    </a:lnTo>
                    <a:cubicBezTo>
                      <a:pt x="201252" y="6541"/>
                      <a:pt x="193728" y="2716"/>
                      <a:pt x="181057" y="2716"/>
                    </a:cubicBezTo>
                    <a:lnTo>
                      <a:pt x="0" y="2716"/>
                    </a:lnTo>
                    <a:lnTo>
                      <a:pt x="0" y="44643"/>
                    </a:lnTo>
                    <a:cubicBezTo>
                      <a:pt x="0" y="56635"/>
                      <a:pt x="5147" y="61782"/>
                      <a:pt x="17121" y="61782"/>
                    </a:cubicBezTo>
                    <a:lnTo>
                      <a:pt x="44214" y="61782"/>
                    </a:lnTo>
                    <a:lnTo>
                      <a:pt x="44214" y="143115"/>
                    </a:lnTo>
                    <a:cubicBezTo>
                      <a:pt x="44214" y="155268"/>
                      <a:pt x="49433" y="160504"/>
                      <a:pt x="61603" y="160504"/>
                    </a:cubicBezTo>
                    <a:lnTo>
                      <a:pt x="105943" y="160504"/>
                    </a:lnTo>
                    <a:lnTo>
                      <a:pt x="105943" y="61764"/>
                    </a:lnTo>
                    <a:lnTo>
                      <a:pt x="143366" y="61764"/>
                    </a:lnTo>
                    <a:lnTo>
                      <a:pt x="143366" y="143097"/>
                    </a:lnTo>
                    <a:cubicBezTo>
                      <a:pt x="143366" y="155250"/>
                      <a:pt x="148602" y="160486"/>
                      <a:pt x="160755" y="160486"/>
                    </a:cubicBezTo>
                    <a:lnTo>
                      <a:pt x="201752" y="160486"/>
                    </a:lnTo>
                    <a:lnTo>
                      <a:pt x="201752" y="98955"/>
                    </a:lnTo>
                    <a:lnTo>
                      <a:pt x="236673" y="146564"/>
                    </a:lnTo>
                    <a:cubicBezTo>
                      <a:pt x="244304" y="156680"/>
                      <a:pt x="251828" y="160486"/>
                      <a:pt x="264499" y="160486"/>
                    </a:cubicBezTo>
                    <a:lnTo>
                      <a:pt x="302280" y="160486"/>
                    </a:lnTo>
                    <a:lnTo>
                      <a:pt x="302280" y="96345"/>
                    </a:lnTo>
                    <a:cubicBezTo>
                      <a:pt x="308642" y="135859"/>
                      <a:pt x="340400" y="163185"/>
                      <a:pt x="382648" y="163185"/>
                    </a:cubicBezTo>
                    <a:cubicBezTo>
                      <a:pt x="428864" y="163185"/>
                      <a:pt x="464268" y="127799"/>
                      <a:pt x="464268" y="81601"/>
                    </a:cubicBezTo>
                    <a:cubicBezTo>
                      <a:pt x="464268" y="34260"/>
                      <a:pt x="429990" y="0"/>
                      <a:pt x="382648" y="0"/>
                    </a:cubicBezTo>
                  </a:path>
                </a:pathLst>
              </a:custGeom>
              <a:solidFill>
                <a:schemeClr val="bg1"/>
              </a:solidFill>
              <a:ln w="1785" cap="flat">
                <a:noFill/>
                <a:prstDash val="solid"/>
                <a:miter/>
              </a:ln>
            </p:spPr>
            <p:txBody>
              <a:bodyPr rtlCol="0" anchor="ctr"/>
              <a:lstStyle/>
              <a:p>
                <a:endParaRPr lang="en-GB"/>
              </a:p>
            </p:txBody>
          </p:sp>
          <p:sp>
            <p:nvSpPr>
              <p:cNvPr id="27" name="Vrije vorm: vorm 26">
                <a:extLst>
                  <a:ext uri="{FF2B5EF4-FFF2-40B4-BE49-F238E27FC236}">
                    <a16:creationId xmlns:a16="http://schemas.microsoft.com/office/drawing/2014/main" id="{72AF70F2-9438-1D86-F5E7-C2B4D8E16115}"/>
                  </a:ext>
                </a:extLst>
              </p:cNvPr>
              <p:cNvSpPr/>
              <p:nvPr/>
            </p:nvSpPr>
            <p:spPr>
              <a:xfrm>
                <a:off x="11009156" y="6435044"/>
                <a:ext cx="276312" cy="69520"/>
              </a:xfrm>
              <a:custGeom>
                <a:avLst/>
                <a:gdLst>
                  <a:gd name="connsiteX0" fmla="*/ 240944 w 276312"/>
                  <a:gd name="connsiteY0" fmla="*/ 37995 h 69520"/>
                  <a:gd name="connsiteX1" fmla="*/ 252632 w 276312"/>
                  <a:gd name="connsiteY1" fmla="*/ 25038 h 69520"/>
                  <a:gd name="connsiteX2" fmla="*/ 264535 w 276312"/>
                  <a:gd name="connsiteY2" fmla="*/ 37995 h 69520"/>
                  <a:gd name="connsiteX3" fmla="*/ 240944 w 276312"/>
                  <a:gd name="connsiteY3" fmla="*/ 37995 h 69520"/>
                  <a:gd name="connsiteX4" fmla="*/ 240748 w 276312"/>
                  <a:gd name="connsiteY4" fmla="*/ 44947 h 69520"/>
                  <a:gd name="connsiteX5" fmla="*/ 276312 w 276312"/>
                  <a:gd name="connsiteY5" fmla="*/ 44947 h 69520"/>
                  <a:gd name="connsiteX6" fmla="*/ 276312 w 276312"/>
                  <a:gd name="connsiteY6" fmla="*/ 43213 h 69520"/>
                  <a:gd name="connsiteX7" fmla="*/ 252632 w 276312"/>
                  <a:gd name="connsiteY7" fmla="*/ 17139 h 69520"/>
                  <a:gd name="connsiteX8" fmla="*/ 228863 w 276312"/>
                  <a:gd name="connsiteY8" fmla="*/ 43428 h 69520"/>
                  <a:gd name="connsiteX9" fmla="*/ 252936 w 276312"/>
                  <a:gd name="connsiteY9" fmla="*/ 69520 h 69520"/>
                  <a:gd name="connsiteX10" fmla="*/ 275830 w 276312"/>
                  <a:gd name="connsiteY10" fmla="*/ 53865 h 69520"/>
                  <a:gd name="connsiteX11" fmla="*/ 265107 w 276312"/>
                  <a:gd name="connsiteY11" fmla="*/ 52703 h 69520"/>
                  <a:gd name="connsiteX12" fmla="*/ 253508 w 276312"/>
                  <a:gd name="connsiteY12" fmla="*/ 61121 h 69520"/>
                  <a:gd name="connsiteX13" fmla="*/ 240748 w 276312"/>
                  <a:gd name="connsiteY13" fmla="*/ 45251 h 69520"/>
                  <a:gd name="connsiteX14" fmla="*/ 240748 w 276312"/>
                  <a:gd name="connsiteY14" fmla="*/ 44947 h 69520"/>
                  <a:gd name="connsiteX15" fmla="*/ 229256 w 276312"/>
                  <a:gd name="connsiteY15" fmla="*/ 876 h 69520"/>
                  <a:gd name="connsiteX16" fmla="*/ 219677 w 276312"/>
                  <a:gd name="connsiteY16" fmla="*/ 0 h 69520"/>
                  <a:gd name="connsiteX17" fmla="*/ 203753 w 276312"/>
                  <a:gd name="connsiteY17" fmla="*/ 17496 h 69520"/>
                  <a:gd name="connsiteX18" fmla="*/ 203753 w 276312"/>
                  <a:gd name="connsiteY18" fmla="*/ 18461 h 69520"/>
                  <a:gd name="connsiteX19" fmla="*/ 195533 w 276312"/>
                  <a:gd name="connsiteY19" fmla="*/ 18461 h 69520"/>
                  <a:gd name="connsiteX20" fmla="*/ 195533 w 276312"/>
                  <a:gd name="connsiteY20" fmla="*/ 26075 h 69520"/>
                  <a:gd name="connsiteX21" fmla="*/ 203753 w 276312"/>
                  <a:gd name="connsiteY21" fmla="*/ 26075 h 69520"/>
                  <a:gd name="connsiteX22" fmla="*/ 203753 w 276312"/>
                  <a:gd name="connsiteY22" fmla="*/ 68126 h 69520"/>
                  <a:gd name="connsiteX23" fmla="*/ 214655 w 276312"/>
                  <a:gd name="connsiteY23" fmla="*/ 68126 h 69520"/>
                  <a:gd name="connsiteX24" fmla="*/ 214655 w 276312"/>
                  <a:gd name="connsiteY24" fmla="*/ 26092 h 69520"/>
                  <a:gd name="connsiteX25" fmla="*/ 226540 w 276312"/>
                  <a:gd name="connsiteY25" fmla="*/ 26092 h 69520"/>
                  <a:gd name="connsiteX26" fmla="*/ 226540 w 276312"/>
                  <a:gd name="connsiteY26" fmla="*/ 18479 h 69520"/>
                  <a:gd name="connsiteX27" fmla="*/ 214459 w 276312"/>
                  <a:gd name="connsiteY27" fmla="*/ 18479 h 69520"/>
                  <a:gd name="connsiteX28" fmla="*/ 214459 w 276312"/>
                  <a:gd name="connsiteY28" fmla="*/ 17121 h 69520"/>
                  <a:gd name="connsiteX29" fmla="*/ 222680 w 276312"/>
                  <a:gd name="connsiteY29" fmla="*/ 8310 h 69520"/>
                  <a:gd name="connsiteX30" fmla="*/ 229256 w 276312"/>
                  <a:gd name="connsiteY30" fmla="*/ 8989 h 69520"/>
                  <a:gd name="connsiteX31" fmla="*/ 229256 w 276312"/>
                  <a:gd name="connsiteY31" fmla="*/ 876 h 69520"/>
                  <a:gd name="connsiteX32" fmla="*/ 175248 w 276312"/>
                  <a:gd name="connsiteY32" fmla="*/ 68144 h 69520"/>
                  <a:gd name="connsiteX33" fmla="*/ 186543 w 276312"/>
                  <a:gd name="connsiteY33" fmla="*/ 68144 h 69520"/>
                  <a:gd name="connsiteX34" fmla="*/ 186543 w 276312"/>
                  <a:gd name="connsiteY34" fmla="*/ 18479 h 69520"/>
                  <a:gd name="connsiteX35" fmla="*/ 175248 w 276312"/>
                  <a:gd name="connsiteY35" fmla="*/ 18479 h 69520"/>
                  <a:gd name="connsiteX36" fmla="*/ 175248 w 276312"/>
                  <a:gd name="connsiteY36" fmla="*/ 68144 h 69520"/>
                  <a:gd name="connsiteX37" fmla="*/ 175248 w 276312"/>
                  <a:gd name="connsiteY37" fmla="*/ 10348 h 69520"/>
                  <a:gd name="connsiteX38" fmla="*/ 186543 w 276312"/>
                  <a:gd name="connsiteY38" fmla="*/ 10348 h 69520"/>
                  <a:gd name="connsiteX39" fmla="*/ 186543 w 276312"/>
                  <a:gd name="connsiteY39" fmla="*/ 1090 h 69520"/>
                  <a:gd name="connsiteX40" fmla="*/ 175248 w 276312"/>
                  <a:gd name="connsiteY40" fmla="*/ 1090 h 69520"/>
                  <a:gd name="connsiteX41" fmla="*/ 175248 w 276312"/>
                  <a:gd name="connsiteY41" fmla="*/ 10348 h 69520"/>
                  <a:gd name="connsiteX42" fmla="*/ 147941 w 276312"/>
                  <a:gd name="connsiteY42" fmla="*/ 68144 h 69520"/>
                  <a:gd name="connsiteX43" fmla="*/ 159236 w 276312"/>
                  <a:gd name="connsiteY43" fmla="*/ 68144 h 69520"/>
                  <a:gd name="connsiteX44" fmla="*/ 159236 w 276312"/>
                  <a:gd name="connsiteY44" fmla="*/ 1072 h 69520"/>
                  <a:gd name="connsiteX45" fmla="*/ 147941 w 276312"/>
                  <a:gd name="connsiteY45" fmla="*/ 1072 h 69520"/>
                  <a:gd name="connsiteX46" fmla="*/ 147941 w 276312"/>
                  <a:gd name="connsiteY46" fmla="*/ 68144 h 69520"/>
                  <a:gd name="connsiteX47" fmla="*/ 118989 w 276312"/>
                  <a:gd name="connsiteY47" fmla="*/ 17228 h 69520"/>
                  <a:gd name="connsiteX48" fmla="*/ 116380 w 276312"/>
                  <a:gd name="connsiteY48" fmla="*/ 17121 h 69520"/>
                  <a:gd name="connsiteX49" fmla="*/ 102368 w 276312"/>
                  <a:gd name="connsiteY49" fmla="*/ 29184 h 69520"/>
                  <a:gd name="connsiteX50" fmla="*/ 102368 w 276312"/>
                  <a:gd name="connsiteY50" fmla="*/ 18461 h 69520"/>
                  <a:gd name="connsiteX51" fmla="*/ 92235 w 276312"/>
                  <a:gd name="connsiteY51" fmla="*/ 18461 h 69520"/>
                  <a:gd name="connsiteX52" fmla="*/ 92235 w 276312"/>
                  <a:gd name="connsiteY52" fmla="*/ 68126 h 69520"/>
                  <a:gd name="connsiteX53" fmla="*/ 103333 w 276312"/>
                  <a:gd name="connsiteY53" fmla="*/ 68126 h 69520"/>
                  <a:gd name="connsiteX54" fmla="*/ 103333 w 276312"/>
                  <a:gd name="connsiteY54" fmla="*/ 43499 h 69520"/>
                  <a:gd name="connsiteX55" fmla="*/ 116576 w 276312"/>
                  <a:gd name="connsiteY55" fmla="*/ 27826 h 69520"/>
                  <a:gd name="connsiteX56" fmla="*/ 118989 w 276312"/>
                  <a:gd name="connsiteY56" fmla="*/ 27933 h 69520"/>
                  <a:gd name="connsiteX57" fmla="*/ 118989 w 276312"/>
                  <a:gd name="connsiteY57" fmla="*/ 17228 h 69520"/>
                  <a:gd name="connsiteX58" fmla="*/ 59351 w 276312"/>
                  <a:gd name="connsiteY58" fmla="*/ 25235 h 69520"/>
                  <a:gd name="connsiteX59" fmla="*/ 71254 w 276312"/>
                  <a:gd name="connsiteY59" fmla="*/ 43321 h 69520"/>
                  <a:gd name="connsiteX60" fmla="*/ 59351 w 276312"/>
                  <a:gd name="connsiteY60" fmla="*/ 61299 h 69520"/>
                  <a:gd name="connsiteX61" fmla="*/ 47556 w 276312"/>
                  <a:gd name="connsiteY61" fmla="*/ 43321 h 69520"/>
                  <a:gd name="connsiteX62" fmla="*/ 59351 w 276312"/>
                  <a:gd name="connsiteY62" fmla="*/ 25235 h 69520"/>
                  <a:gd name="connsiteX63" fmla="*/ 59351 w 276312"/>
                  <a:gd name="connsiteY63" fmla="*/ 17121 h 69520"/>
                  <a:gd name="connsiteX64" fmla="*/ 35689 w 276312"/>
                  <a:gd name="connsiteY64" fmla="*/ 43321 h 69520"/>
                  <a:gd name="connsiteX65" fmla="*/ 59351 w 276312"/>
                  <a:gd name="connsiteY65" fmla="*/ 69502 h 69520"/>
                  <a:gd name="connsiteX66" fmla="*/ 83121 w 276312"/>
                  <a:gd name="connsiteY66" fmla="*/ 43321 h 69520"/>
                  <a:gd name="connsiteX67" fmla="*/ 59351 w 276312"/>
                  <a:gd name="connsiteY67" fmla="*/ 17121 h 69520"/>
                  <a:gd name="connsiteX68" fmla="*/ 33724 w 276312"/>
                  <a:gd name="connsiteY68" fmla="*/ 876 h 69520"/>
                  <a:gd name="connsiteX69" fmla="*/ 24162 w 276312"/>
                  <a:gd name="connsiteY69" fmla="*/ 0 h 69520"/>
                  <a:gd name="connsiteX70" fmla="*/ 8221 w 276312"/>
                  <a:gd name="connsiteY70" fmla="*/ 17496 h 69520"/>
                  <a:gd name="connsiteX71" fmla="*/ 8221 w 276312"/>
                  <a:gd name="connsiteY71" fmla="*/ 18461 h 69520"/>
                  <a:gd name="connsiteX72" fmla="*/ 0 w 276312"/>
                  <a:gd name="connsiteY72" fmla="*/ 18461 h 69520"/>
                  <a:gd name="connsiteX73" fmla="*/ 0 w 276312"/>
                  <a:gd name="connsiteY73" fmla="*/ 26075 h 69520"/>
                  <a:gd name="connsiteX74" fmla="*/ 8221 w 276312"/>
                  <a:gd name="connsiteY74" fmla="*/ 26075 h 69520"/>
                  <a:gd name="connsiteX75" fmla="*/ 8221 w 276312"/>
                  <a:gd name="connsiteY75" fmla="*/ 68126 h 69520"/>
                  <a:gd name="connsiteX76" fmla="*/ 19140 w 276312"/>
                  <a:gd name="connsiteY76" fmla="*/ 68126 h 69520"/>
                  <a:gd name="connsiteX77" fmla="*/ 19140 w 276312"/>
                  <a:gd name="connsiteY77" fmla="*/ 26092 h 69520"/>
                  <a:gd name="connsiteX78" fmla="*/ 31025 w 276312"/>
                  <a:gd name="connsiteY78" fmla="*/ 26092 h 69520"/>
                  <a:gd name="connsiteX79" fmla="*/ 31025 w 276312"/>
                  <a:gd name="connsiteY79" fmla="*/ 18479 h 69520"/>
                  <a:gd name="connsiteX80" fmla="*/ 18944 w 276312"/>
                  <a:gd name="connsiteY80" fmla="*/ 18479 h 69520"/>
                  <a:gd name="connsiteX81" fmla="*/ 18944 w 276312"/>
                  <a:gd name="connsiteY81" fmla="*/ 17121 h 69520"/>
                  <a:gd name="connsiteX82" fmla="*/ 27165 w 276312"/>
                  <a:gd name="connsiteY82" fmla="*/ 8310 h 69520"/>
                  <a:gd name="connsiteX83" fmla="*/ 33742 w 276312"/>
                  <a:gd name="connsiteY83" fmla="*/ 8989 h 69520"/>
                  <a:gd name="connsiteX84" fmla="*/ 33742 w 276312"/>
                  <a:gd name="connsiteY84" fmla="*/ 87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76312" h="69520">
                    <a:moveTo>
                      <a:pt x="240944" y="37995"/>
                    </a:moveTo>
                    <a:cubicBezTo>
                      <a:pt x="241624" y="29667"/>
                      <a:pt x="246163" y="25038"/>
                      <a:pt x="252632" y="25038"/>
                    </a:cubicBezTo>
                    <a:cubicBezTo>
                      <a:pt x="259995" y="25038"/>
                      <a:pt x="264249" y="29488"/>
                      <a:pt x="264535" y="37995"/>
                    </a:cubicBezTo>
                    <a:lnTo>
                      <a:pt x="240944" y="37995"/>
                    </a:lnTo>
                    <a:close/>
                    <a:moveTo>
                      <a:pt x="240748" y="44947"/>
                    </a:moveTo>
                    <a:lnTo>
                      <a:pt x="276312" y="44947"/>
                    </a:lnTo>
                    <a:lnTo>
                      <a:pt x="276312" y="43213"/>
                    </a:lnTo>
                    <a:cubicBezTo>
                      <a:pt x="276312" y="27075"/>
                      <a:pt x="267055" y="17139"/>
                      <a:pt x="252632" y="17139"/>
                    </a:cubicBezTo>
                    <a:cubicBezTo>
                      <a:pt x="238514" y="17139"/>
                      <a:pt x="228863" y="27665"/>
                      <a:pt x="228863" y="43428"/>
                    </a:cubicBezTo>
                    <a:cubicBezTo>
                      <a:pt x="228863" y="59191"/>
                      <a:pt x="238425" y="69520"/>
                      <a:pt x="252936" y="69520"/>
                    </a:cubicBezTo>
                    <a:cubicBezTo>
                      <a:pt x="264249" y="69520"/>
                      <a:pt x="272255" y="64016"/>
                      <a:pt x="275830" y="53865"/>
                    </a:cubicBezTo>
                    <a:lnTo>
                      <a:pt x="265107" y="52703"/>
                    </a:lnTo>
                    <a:cubicBezTo>
                      <a:pt x="263284" y="58118"/>
                      <a:pt x="258923" y="61121"/>
                      <a:pt x="253508" y="61121"/>
                    </a:cubicBezTo>
                    <a:cubicBezTo>
                      <a:pt x="245680" y="61121"/>
                      <a:pt x="240748" y="55402"/>
                      <a:pt x="240748" y="45251"/>
                    </a:cubicBezTo>
                    <a:lnTo>
                      <a:pt x="240748" y="44947"/>
                    </a:lnTo>
                    <a:close/>
                    <a:moveTo>
                      <a:pt x="229256" y="876"/>
                    </a:moveTo>
                    <a:cubicBezTo>
                      <a:pt x="226254" y="197"/>
                      <a:pt x="223073" y="0"/>
                      <a:pt x="219677" y="0"/>
                    </a:cubicBezTo>
                    <a:cubicBezTo>
                      <a:pt x="208776" y="0"/>
                      <a:pt x="203753" y="5594"/>
                      <a:pt x="203753" y="17496"/>
                    </a:cubicBezTo>
                    <a:lnTo>
                      <a:pt x="203753" y="18461"/>
                    </a:lnTo>
                    <a:lnTo>
                      <a:pt x="195533" y="18461"/>
                    </a:lnTo>
                    <a:lnTo>
                      <a:pt x="195533" y="26075"/>
                    </a:lnTo>
                    <a:lnTo>
                      <a:pt x="203753" y="26075"/>
                    </a:lnTo>
                    <a:lnTo>
                      <a:pt x="203753" y="68126"/>
                    </a:lnTo>
                    <a:lnTo>
                      <a:pt x="214655" y="68126"/>
                    </a:lnTo>
                    <a:lnTo>
                      <a:pt x="214655" y="26092"/>
                    </a:lnTo>
                    <a:lnTo>
                      <a:pt x="226540" y="26092"/>
                    </a:lnTo>
                    <a:lnTo>
                      <a:pt x="226540" y="18479"/>
                    </a:lnTo>
                    <a:lnTo>
                      <a:pt x="214459" y="18479"/>
                    </a:lnTo>
                    <a:lnTo>
                      <a:pt x="214459" y="17121"/>
                    </a:lnTo>
                    <a:cubicBezTo>
                      <a:pt x="214459" y="11027"/>
                      <a:pt x="216871" y="8310"/>
                      <a:pt x="222680" y="8310"/>
                    </a:cubicBezTo>
                    <a:cubicBezTo>
                      <a:pt x="224324" y="8310"/>
                      <a:pt x="226450" y="8507"/>
                      <a:pt x="229256" y="8989"/>
                    </a:cubicBezTo>
                    <a:lnTo>
                      <a:pt x="229256" y="876"/>
                    </a:lnTo>
                    <a:close/>
                    <a:moveTo>
                      <a:pt x="175248" y="68144"/>
                    </a:moveTo>
                    <a:lnTo>
                      <a:pt x="186543" y="68144"/>
                    </a:lnTo>
                    <a:lnTo>
                      <a:pt x="186543" y="18479"/>
                    </a:lnTo>
                    <a:lnTo>
                      <a:pt x="175248" y="18479"/>
                    </a:lnTo>
                    <a:lnTo>
                      <a:pt x="175248" y="68144"/>
                    </a:lnTo>
                    <a:close/>
                    <a:moveTo>
                      <a:pt x="175248" y="10348"/>
                    </a:moveTo>
                    <a:lnTo>
                      <a:pt x="186543" y="10348"/>
                    </a:lnTo>
                    <a:lnTo>
                      <a:pt x="186543" y="1090"/>
                    </a:lnTo>
                    <a:lnTo>
                      <a:pt x="175248" y="1090"/>
                    </a:lnTo>
                    <a:lnTo>
                      <a:pt x="175248" y="10348"/>
                    </a:lnTo>
                    <a:close/>
                    <a:moveTo>
                      <a:pt x="147941" y="68144"/>
                    </a:moveTo>
                    <a:lnTo>
                      <a:pt x="159236" y="68144"/>
                    </a:lnTo>
                    <a:lnTo>
                      <a:pt x="159236" y="1072"/>
                    </a:lnTo>
                    <a:lnTo>
                      <a:pt x="147941" y="1072"/>
                    </a:lnTo>
                    <a:lnTo>
                      <a:pt x="147941" y="68144"/>
                    </a:lnTo>
                    <a:close/>
                    <a:moveTo>
                      <a:pt x="118989" y="17228"/>
                    </a:moveTo>
                    <a:cubicBezTo>
                      <a:pt x="118024" y="17121"/>
                      <a:pt x="117148" y="17121"/>
                      <a:pt x="116380" y="17121"/>
                    </a:cubicBezTo>
                    <a:cubicBezTo>
                      <a:pt x="109409" y="17121"/>
                      <a:pt x="104870" y="21071"/>
                      <a:pt x="102368" y="29184"/>
                    </a:cubicBezTo>
                    <a:lnTo>
                      <a:pt x="102368" y="18461"/>
                    </a:lnTo>
                    <a:lnTo>
                      <a:pt x="92235" y="18461"/>
                    </a:lnTo>
                    <a:lnTo>
                      <a:pt x="92235" y="68126"/>
                    </a:lnTo>
                    <a:lnTo>
                      <a:pt x="103333" y="68126"/>
                    </a:lnTo>
                    <a:lnTo>
                      <a:pt x="103333" y="43499"/>
                    </a:lnTo>
                    <a:cubicBezTo>
                      <a:pt x="103351" y="33724"/>
                      <a:pt x="108570" y="27826"/>
                      <a:pt x="116576" y="27826"/>
                    </a:cubicBezTo>
                    <a:cubicBezTo>
                      <a:pt x="117059" y="27826"/>
                      <a:pt x="117934" y="27826"/>
                      <a:pt x="118989" y="27933"/>
                    </a:cubicBezTo>
                    <a:lnTo>
                      <a:pt x="118989" y="17228"/>
                    </a:lnTo>
                    <a:close/>
                    <a:moveTo>
                      <a:pt x="59351" y="25235"/>
                    </a:moveTo>
                    <a:cubicBezTo>
                      <a:pt x="66607" y="25235"/>
                      <a:pt x="71254" y="31704"/>
                      <a:pt x="71254" y="43321"/>
                    </a:cubicBezTo>
                    <a:cubicBezTo>
                      <a:pt x="71254" y="54919"/>
                      <a:pt x="66607" y="61299"/>
                      <a:pt x="59351" y="61299"/>
                    </a:cubicBezTo>
                    <a:cubicBezTo>
                      <a:pt x="52006" y="61299"/>
                      <a:pt x="47556" y="55009"/>
                      <a:pt x="47556" y="43321"/>
                    </a:cubicBezTo>
                    <a:cubicBezTo>
                      <a:pt x="47556" y="31597"/>
                      <a:pt x="52006" y="25235"/>
                      <a:pt x="59351" y="25235"/>
                    </a:cubicBezTo>
                    <a:moveTo>
                      <a:pt x="59351" y="17121"/>
                    </a:moveTo>
                    <a:cubicBezTo>
                      <a:pt x="45340" y="17121"/>
                      <a:pt x="35689" y="27361"/>
                      <a:pt x="35689" y="43321"/>
                    </a:cubicBezTo>
                    <a:cubicBezTo>
                      <a:pt x="35689" y="59262"/>
                      <a:pt x="45251" y="69502"/>
                      <a:pt x="59351" y="69502"/>
                    </a:cubicBezTo>
                    <a:cubicBezTo>
                      <a:pt x="73470" y="69502"/>
                      <a:pt x="83121" y="59262"/>
                      <a:pt x="83121" y="43321"/>
                    </a:cubicBezTo>
                    <a:cubicBezTo>
                      <a:pt x="83121" y="27361"/>
                      <a:pt x="73470" y="17121"/>
                      <a:pt x="59351" y="17121"/>
                    </a:cubicBezTo>
                    <a:moveTo>
                      <a:pt x="33724" y="876"/>
                    </a:moveTo>
                    <a:cubicBezTo>
                      <a:pt x="30721" y="197"/>
                      <a:pt x="27540" y="0"/>
                      <a:pt x="24162" y="0"/>
                    </a:cubicBezTo>
                    <a:cubicBezTo>
                      <a:pt x="13243" y="0"/>
                      <a:pt x="8221" y="5594"/>
                      <a:pt x="8221" y="17496"/>
                    </a:cubicBezTo>
                    <a:lnTo>
                      <a:pt x="8221" y="18461"/>
                    </a:lnTo>
                    <a:lnTo>
                      <a:pt x="0" y="18461"/>
                    </a:lnTo>
                    <a:lnTo>
                      <a:pt x="0" y="26075"/>
                    </a:lnTo>
                    <a:lnTo>
                      <a:pt x="8221" y="26075"/>
                    </a:lnTo>
                    <a:lnTo>
                      <a:pt x="8221" y="68126"/>
                    </a:lnTo>
                    <a:lnTo>
                      <a:pt x="19140" y="68126"/>
                    </a:lnTo>
                    <a:lnTo>
                      <a:pt x="19140" y="26092"/>
                    </a:lnTo>
                    <a:lnTo>
                      <a:pt x="31025" y="26092"/>
                    </a:lnTo>
                    <a:lnTo>
                      <a:pt x="31025" y="18479"/>
                    </a:lnTo>
                    <a:lnTo>
                      <a:pt x="18944" y="18479"/>
                    </a:lnTo>
                    <a:lnTo>
                      <a:pt x="18944" y="17121"/>
                    </a:lnTo>
                    <a:cubicBezTo>
                      <a:pt x="18944" y="11027"/>
                      <a:pt x="21356" y="8310"/>
                      <a:pt x="27165" y="8310"/>
                    </a:cubicBezTo>
                    <a:cubicBezTo>
                      <a:pt x="28809" y="8310"/>
                      <a:pt x="30936" y="8507"/>
                      <a:pt x="33742" y="8989"/>
                    </a:cubicBezTo>
                    <a:lnTo>
                      <a:pt x="33742" y="876"/>
                    </a:lnTo>
                    <a:close/>
                  </a:path>
                </a:pathLst>
              </a:custGeom>
              <a:solidFill>
                <a:schemeClr val="bg1"/>
              </a:solidFill>
              <a:ln w="1785" cap="flat">
                <a:noFill/>
                <a:prstDash val="solid"/>
                <a:miter/>
              </a:ln>
            </p:spPr>
            <p:txBody>
              <a:bodyPr rtlCol="0" anchor="ctr"/>
              <a:lstStyle/>
              <a:p>
                <a:endParaRPr lang="en-GB"/>
              </a:p>
            </p:txBody>
          </p:sp>
          <p:sp>
            <p:nvSpPr>
              <p:cNvPr id="28" name="Vrije vorm: vorm 27">
                <a:extLst>
                  <a:ext uri="{FF2B5EF4-FFF2-40B4-BE49-F238E27FC236}">
                    <a16:creationId xmlns:a16="http://schemas.microsoft.com/office/drawing/2014/main" id="{E4D1479E-2872-5B85-8BF2-C1DC563951CF}"/>
                  </a:ext>
                </a:extLst>
              </p:cNvPr>
              <p:cNvSpPr/>
              <p:nvPr/>
            </p:nvSpPr>
            <p:spPr>
              <a:xfrm>
                <a:off x="11013731" y="6345060"/>
                <a:ext cx="456064" cy="68394"/>
              </a:xfrm>
              <a:custGeom>
                <a:avLst/>
                <a:gdLst>
                  <a:gd name="connsiteX0" fmla="*/ 414299 w 456064"/>
                  <a:gd name="connsiteY0" fmla="*/ 17389 h 68394"/>
                  <a:gd name="connsiteX1" fmla="*/ 414299 w 456064"/>
                  <a:gd name="connsiteY1" fmla="*/ 67054 h 68394"/>
                  <a:gd name="connsiteX2" fmla="*/ 425218 w 456064"/>
                  <a:gd name="connsiteY2" fmla="*/ 67054 h 68394"/>
                  <a:gd name="connsiteX3" fmla="*/ 425218 w 456064"/>
                  <a:gd name="connsiteY3" fmla="*/ 38638 h 68394"/>
                  <a:gd name="connsiteX4" fmla="*/ 436728 w 456064"/>
                  <a:gd name="connsiteY4" fmla="*/ 24520 h 68394"/>
                  <a:gd name="connsiteX5" fmla="*/ 445145 w 456064"/>
                  <a:gd name="connsiteY5" fmla="*/ 35350 h 68394"/>
                  <a:gd name="connsiteX6" fmla="*/ 445145 w 456064"/>
                  <a:gd name="connsiteY6" fmla="*/ 67036 h 68394"/>
                  <a:gd name="connsiteX7" fmla="*/ 456064 w 456064"/>
                  <a:gd name="connsiteY7" fmla="*/ 67036 h 68394"/>
                  <a:gd name="connsiteX8" fmla="*/ 456064 w 456064"/>
                  <a:gd name="connsiteY8" fmla="*/ 35261 h 68394"/>
                  <a:gd name="connsiteX9" fmla="*/ 439926 w 456064"/>
                  <a:gd name="connsiteY9" fmla="*/ 16031 h 68394"/>
                  <a:gd name="connsiteX10" fmla="*/ 424557 w 456064"/>
                  <a:gd name="connsiteY10" fmla="*/ 25878 h 68394"/>
                  <a:gd name="connsiteX11" fmla="*/ 424539 w 456064"/>
                  <a:gd name="connsiteY11" fmla="*/ 17371 h 68394"/>
                  <a:gd name="connsiteX12" fmla="*/ 414299 w 456064"/>
                  <a:gd name="connsiteY12" fmla="*/ 17371 h 68394"/>
                  <a:gd name="connsiteX13" fmla="*/ 380343 w 456064"/>
                  <a:gd name="connsiteY13" fmla="*/ 24144 h 68394"/>
                  <a:gd name="connsiteX14" fmla="*/ 392227 w 456064"/>
                  <a:gd name="connsiteY14" fmla="*/ 42213 h 68394"/>
                  <a:gd name="connsiteX15" fmla="*/ 380343 w 456064"/>
                  <a:gd name="connsiteY15" fmla="*/ 60191 h 68394"/>
                  <a:gd name="connsiteX16" fmla="*/ 368547 w 456064"/>
                  <a:gd name="connsiteY16" fmla="*/ 42213 h 68394"/>
                  <a:gd name="connsiteX17" fmla="*/ 380343 w 456064"/>
                  <a:gd name="connsiteY17" fmla="*/ 24144 h 68394"/>
                  <a:gd name="connsiteX18" fmla="*/ 380343 w 456064"/>
                  <a:gd name="connsiteY18" fmla="*/ 16031 h 68394"/>
                  <a:gd name="connsiteX19" fmla="*/ 356663 w 456064"/>
                  <a:gd name="connsiteY19" fmla="*/ 42213 h 68394"/>
                  <a:gd name="connsiteX20" fmla="*/ 380343 w 456064"/>
                  <a:gd name="connsiteY20" fmla="*/ 68394 h 68394"/>
                  <a:gd name="connsiteX21" fmla="*/ 404112 w 456064"/>
                  <a:gd name="connsiteY21" fmla="*/ 42213 h 68394"/>
                  <a:gd name="connsiteX22" fmla="*/ 380343 w 456064"/>
                  <a:gd name="connsiteY22" fmla="*/ 16031 h 68394"/>
                  <a:gd name="connsiteX23" fmla="*/ 335271 w 456064"/>
                  <a:gd name="connsiteY23" fmla="*/ 67054 h 68394"/>
                  <a:gd name="connsiteX24" fmla="*/ 346565 w 456064"/>
                  <a:gd name="connsiteY24" fmla="*/ 67054 h 68394"/>
                  <a:gd name="connsiteX25" fmla="*/ 346565 w 456064"/>
                  <a:gd name="connsiteY25" fmla="*/ 17389 h 68394"/>
                  <a:gd name="connsiteX26" fmla="*/ 335271 w 456064"/>
                  <a:gd name="connsiteY26" fmla="*/ 17389 h 68394"/>
                  <a:gd name="connsiteX27" fmla="*/ 335271 w 456064"/>
                  <a:gd name="connsiteY27" fmla="*/ 67054 h 68394"/>
                  <a:gd name="connsiteX28" fmla="*/ 335271 w 456064"/>
                  <a:gd name="connsiteY28" fmla="*/ 9257 h 68394"/>
                  <a:gd name="connsiteX29" fmla="*/ 346565 w 456064"/>
                  <a:gd name="connsiteY29" fmla="*/ 9257 h 68394"/>
                  <a:gd name="connsiteX30" fmla="*/ 346565 w 456064"/>
                  <a:gd name="connsiteY30" fmla="*/ 0 h 68394"/>
                  <a:gd name="connsiteX31" fmla="*/ 335271 w 456064"/>
                  <a:gd name="connsiteY31" fmla="*/ 0 h 68394"/>
                  <a:gd name="connsiteX32" fmla="*/ 335271 w 456064"/>
                  <a:gd name="connsiteY32" fmla="*/ 9257 h 68394"/>
                  <a:gd name="connsiteX33" fmla="*/ 311019 w 456064"/>
                  <a:gd name="connsiteY33" fmla="*/ 3664 h 68394"/>
                  <a:gd name="connsiteX34" fmla="*/ 300582 w 456064"/>
                  <a:gd name="connsiteY34" fmla="*/ 4521 h 68394"/>
                  <a:gd name="connsiteX35" fmla="*/ 300206 w 456064"/>
                  <a:gd name="connsiteY35" fmla="*/ 17371 h 68394"/>
                  <a:gd name="connsiteX36" fmla="*/ 291592 w 456064"/>
                  <a:gd name="connsiteY36" fmla="*/ 17371 h 68394"/>
                  <a:gd name="connsiteX37" fmla="*/ 291592 w 456064"/>
                  <a:gd name="connsiteY37" fmla="*/ 25002 h 68394"/>
                  <a:gd name="connsiteX38" fmla="*/ 299903 w 456064"/>
                  <a:gd name="connsiteY38" fmla="*/ 25002 h 68394"/>
                  <a:gd name="connsiteX39" fmla="*/ 299903 w 456064"/>
                  <a:gd name="connsiteY39" fmla="*/ 49844 h 68394"/>
                  <a:gd name="connsiteX40" fmla="*/ 315540 w 456064"/>
                  <a:gd name="connsiteY40" fmla="*/ 68377 h 68394"/>
                  <a:gd name="connsiteX41" fmla="*/ 323475 w 456064"/>
                  <a:gd name="connsiteY41" fmla="*/ 67411 h 68394"/>
                  <a:gd name="connsiteX42" fmla="*/ 323475 w 456064"/>
                  <a:gd name="connsiteY42" fmla="*/ 58815 h 68394"/>
                  <a:gd name="connsiteX43" fmla="*/ 317953 w 456064"/>
                  <a:gd name="connsiteY43" fmla="*/ 59494 h 68394"/>
                  <a:gd name="connsiteX44" fmla="*/ 311001 w 456064"/>
                  <a:gd name="connsiteY44" fmla="*/ 49057 h 68394"/>
                  <a:gd name="connsiteX45" fmla="*/ 311001 w 456064"/>
                  <a:gd name="connsiteY45" fmla="*/ 25020 h 68394"/>
                  <a:gd name="connsiteX46" fmla="*/ 322099 w 456064"/>
                  <a:gd name="connsiteY46" fmla="*/ 25020 h 68394"/>
                  <a:gd name="connsiteX47" fmla="*/ 322099 w 456064"/>
                  <a:gd name="connsiteY47" fmla="*/ 17389 h 68394"/>
                  <a:gd name="connsiteX48" fmla="*/ 311001 w 456064"/>
                  <a:gd name="connsiteY48" fmla="*/ 17389 h 68394"/>
                  <a:gd name="connsiteX49" fmla="*/ 311001 w 456064"/>
                  <a:gd name="connsiteY49" fmla="*/ 3664 h 68394"/>
                  <a:gd name="connsiteX50" fmla="*/ 272470 w 456064"/>
                  <a:gd name="connsiteY50" fmla="*/ 42320 h 68394"/>
                  <a:gd name="connsiteX51" fmla="*/ 272470 w 456064"/>
                  <a:gd name="connsiteY51" fmla="*/ 45894 h 68394"/>
                  <a:gd name="connsiteX52" fmla="*/ 259423 w 456064"/>
                  <a:gd name="connsiteY52" fmla="*/ 60316 h 68394"/>
                  <a:gd name="connsiteX53" fmla="*/ 250523 w 456064"/>
                  <a:gd name="connsiteY53" fmla="*/ 52864 h 68394"/>
                  <a:gd name="connsiteX54" fmla="*/ 269968 w 456064"/>
                  <a:gd name="connsiteY54" fmla="*/ 42320 h 68394"/>
                  <a:gd name="connsiteX55" fmla="*/ 272470 w 456064"/>
                  <a:gd name="connsiteY55" fmla="*/ 42320 h 68394"/>
                  <a:gd name="connsiteX56" fmla="*/ 240105 w 456064"/>
                  <a:gd name="connsiteY56" fmla="*/ 30239 h 68394"/>
                  <a:gd name="connsiteX57" fmla="*/ 250541 w 456064"/>
                  <a:gd name="connsiteY57" fmla="*/ 31508 h 68394"/>
                  <a:gd name="connsiteX58" fmla="*/ 262140 w 456064"/>
                  <a:gd name="connsiteY58" fmla="*/ 23769 h 68394"/>
                  <a:gd name="connsiteX59" fmla="*/ 272488 w 456064"/>
                  <a:gd name="connsiteY59" fmla="*/ 33044 h 68394"/>
                  <a:gd name="connsiteX60" fmla="*/ 272488 w 456064"/>
                  <a:gd name="connsiteY60" fmla="*/ 35654 h 68394"/>
                  <a:gd name="connsiteX61" fmla="*/ 271434 w 456064"/>
                  <a:gd name="connsiteY61" fmla="*/ 35654 h 68394"/>
                  <a:gd name="connsiteX62" fmla="*/ 238764 w 456064"/>
                  <a:gd name="connsiteY62" fmla="*/ 53436 h 68394"/>
                  <a:gd name="connsiteX63" fmla="*/ 255849 w 456064"/>
                  <a:gd name="connsiteY63" fmla="*/ 68305 h 68394"/>
                  <a:gd name="connsiteX64" fmla="*/ 272684 w 456064"/>
                  <a:gd name="connsiteY64" fmla="*/ 58458 h 68394"/>
                  <a:gd name="connsiteX65" fmla="*/ 273739 w 456064"/>
                  <a:gd name="connsiteY65" fmla="*/ 67054 h 68394"/>
                  <a:gd name="connsiteX66" fmla="*/ 284855 w 456064"/>
                  <a:gd name="connsiteY66" fmla="*/ 67054 h 68394"/>
                  <a:gd name="connsiteX67" fmla="*/ 283407 w 456064"/>
                  <a:gd name="connsiteY67" fmla="*/ 57207 h 68394"/>
                  <a:gd name="connsiteX68" fmla="*/ 283407 w 456064"/>
                  <a:gd name="connsiteY68" fmla="*/ 35546 h 68394"/>
                  <a:gd name="connsiteX69" fmla="*/ 263320 w 456064"/>
                  <a:gd name="connsiteY69" fmla="*/ 16031 h 68394"/>
                  <a:gd name="connsiteX70" fmla="*/ 240105 w 456064"/>
                  <a:gd name="connsiteY70" fmla="*/ 30239 h 68394"/>
                  <a:gd name="connsiteX71" fmla="*/ 205487 w 456064"/>
                  <a:gd name="connsiteY71" fmla="*/ 67054 h 68394"/>
                  <a:gd name="connsiteX72" fmla="*/ 215638 w 456064"/>
                  <a:gd name="connsiteY72" fmla="*/ 67054 h 68394"/>
                  <a:gd name="connsiteX73" fmla="*/ 233224 w 456064"/>
                  <a:gd name="connsiteY73" fmla="*/ 17389 h 68394"/>
                  <a:gd name="connsiteX74" fmla="*/ 224038 w 456064"/>
                  <a:gd name="connsiteY74" fmla="*/ 17389 h 68394"/>
                  <a:gd name="connsiteX75" fmla="*/ 211671 w 456064"/>
                  <a:gd name="connsiteY75" fmla="*/ 55187 h 68394"/>
                  <a:gd name="connsiteX76" fmla="*/ 199393 w 456064"/>
                  <a:gd name="connsiteY76" fmla="*/ 17389 h 68394"/>
                  <a:gd name="connsiteX77" fmla="*/ 188080 w 456064"/>
                  <a:gd name="connsiteY77" fmla="*/ 17389 h 68394"/>
                  <a:gd name="connsiteX78" fmla="*/ 205487 w 456064"/>
                  <a:gd name="connsiteY78" fmla="*/ 67054 h 68394"/>
                  <a:gd name="connsiteX79" fmla="*/ 159378 w 456064"/>
                  <a:gd name="connsiteY79" fmla="*/ 24144 h 68394"/>
                  <a:gd name="connsiteX80" fmla="*/ 171281 w 456064"/>
                  <a:gd name="connsiteY80" fmla="*/ 42213 h 68394"/>
                  <a:gd name="connsiteX81" fmla="*/ 159378 w 456064"/>
                  <a:gd name="connsiteY81" fmla="*/ 60191 h 68394"/>
                  <a:gd name="connsiteX82" fmla="*/ 147584 w 456064"/>
                  <a:gd name="connsiteY82" fmla="*/ 42213 h 68394"/>
                  <a:gd name="connsiteX83" fmla="*/ 159378 w 456064"/>
                  <a:gd name="connsiteY83" fmla="*/ 24144 h 68394"/>
                  <a:gd name="connsiteX84" fmla="*/ 159378 w 456064"/>
                  <a:gd name="connsiteY84" fmla="*/ 16031 h 68394"/>
                  <a:gd name="connsiteX85" fmla="*/ 135717 w 456064"/>
                  <a:gd name="connsiteY85" fmla="*/ 42213 h 68394"/>
                  <a:gd name="connsiteX86" fmla="*/ 159378 w 456064"/>
                  <a:gd name="connsiteY86" fmla="*/ 68394 h 68394"/>
                  <a:gd name="connsiteX87" fmla="*/ 183148 w 456064"/>
                  <a:gd name="connsiteY87" fmla="*/ 42213 h 68394"/>
                  <a:gd name="connsiteX88" fmla="*/ 159378 w 456064"/>
                  <a:gd name="connsiteY88" fmla="*/ 16031 h 68394"/>
                  <a:gd name="connsiteX89" fmla="*/ 83871 w 456064"/>
                  <a:gd name="connsiteY89" fmla="*/ 17389 h 68394"/>
                  <a:gd name="connsiteX90" fmla="*/ 83871 w 456064"/>
                  <a:gd name="connsiteY90" fmla="*/ 67054 h 68394"/>
                  <a:gd name="connsiteX91" fmla="*/ 94773 w 456064"/>
                  <a:gd name="connsiteY91" fmla="*/ 67054 h 68394"/>
                  <a:gd name="connsiteX92" fmla="*/ 94773 w 456064"/>
                  <a:gd name="connsiteY92" fmla="*/ 38638 h 68394"/>
                  <a:gd name="connsiteX93" fmla="*/ 106282 w 456064"/>
                  <a:gd name="connsiteY93" fmla="*/ 24520 h 68394"/>
                  <a:gd name="connsiteX94" fmla="*/ 114682 w 456064"/>
                  <a:gd name="connsiteY94" fmla="*/ 35350 h 68394"/>
                  <a:gd name="connsiteX95" fmla="*/ 114682 w 456064"/>
                  <a:gd name="connsiteY95" fmla="*/ 67036 h 68394"/>
                  <a:gd name="connsiteX96" fmla="*/ 125601 w 456064"/>
                  <a:gd name="connsiteY96" fmla="*/ 67036 h 68394"/>
                  <a:gd name="connsiteX97" fmla="*/ 125601 w 456064"/>
                  <a:gd name="connsiteY97" fmla="*/ 35261 h 68394"/>
                  <a:gd name="connsiteX98" fmla="*/ 109481 w 456064"/>
                  <a:gd name="connsiteY98" fmla="*/ 16031 h 68394"/>
                  <a:gd name="connsiteX99" fmla="*/ 94112 w 456064"/>
                  <a:gd name="connsiteY99" fmla="*/ 25878 h 68394"/>
                  <a:gd name="connsiteX100" fmla="*/ 94094 w 456064"/>
                  <a:gd name="connsiteY100" fmla="*/ 17371 h 68394"/>
                  <a:gd name="connsiteX101" fmla="*/ 83871 w 456064"/>
                  <a:gd name="connsiteY101" fmla="*/ 17371 h 68394"/>
                  <a:gd name="connsiteX102" fmla="*/ 28863 w 456064"/>
                  <a:gd name="connsiteY102" fmla="*/ 17389 h 68394"/>
                  <a:gd name="connsiteX103" fmla="*/ 28863 w 456064"/>
                  <a:gd name="connsiteY103" fmla="*/ 67054 h 68394"/>
                  <a:gd name="connsiteX104" fmla="*/ 39782 w 456064"/>
                  <a:gd name="connsiteY104" fmla="*/ 67054 h 68394"/>
                  <a:gd name="connsiteX105" fmla="*/ 39782 w 456064"/>
                  <a:gd name="connsiteY105" fmla="*/ 38638 h 68394"/>
                  <a:gd name="connsiteX106" fmla="*/ 51292 w 456064"/>
                  <a:gd name="connsiteY106" fmla="*/ 24520 h 68394"/>
                  <a:gd name="connsiteX107" fmla="*/ 59691 w 456064"/>
                  <a:gd name="connsiteY107" fmla="*/ 35350 h 68394"/>
                  <a:gd name="connsiteX108" fmla="*/ 59691 w 456064"/>
                  <a:gd name="connsiteY108" fmla="*/ 67036 h 68394"/>
                  <a:gd name="connsiteX109" fmla="*/ 70611 w 456064"/>
                  <a:gd name="connsiteY109" fmla="*/ 67036 h 68394"/>
                  <a:gd name="connsiteX110" fmla="*/ 70611 w 456064"/>
                  <a:gd name="connsiteY110" fmla="*/ 35261 h 68394"/>
                  <a:gd name="connsiteX111" fmla="*/ 54472 w 456064"/>
                  <a:gd name="connsiteY111" fmla="*/ 16031 h 68394"/>
                  <a:gd name="connsiteX112" fmla="*/ 39121 w 456064"/>
                  <a:gd name="connsiteY112" fmla="*/ 25878 h 68394"/>
                  <a:gd name="connsiteX113" fmla="*/ 39103 w 456064"/>
                  <a:gd name="connsiteY113" fmla="*/ 17371 h 68394"/>
                  <a:gd name="connsiteX114" fmla="*/ 28863 w 456064"/>
                  <a:gd name="connsiteY114" fmla="*/ 17371 h 68394"/>
                  <a:gd name="connsiteX115" fmla="*/ 0 w 456064"/>
                  <a:gd name="connsiteY115" fmla="*/ 67054 h 68394"/>
                  <a:gd name="connsiteX116" fmla="*/ 11295 w 456064"/>
                  <a:gd name="connsiteY116" fmla="*/ 67054 h 68394"/>
                  <a:gd name="connsiteX117" fmla="*/ 11295 w 456064"/>
                  <a:gd name="connsiteY117" fmla="*/ 17389 h 68394"/>
                  <a:gd name="connsiteX118" fmla="*/ 0 w 456064"/>
                  <a:gd name="connsiteY118" fmla="*/ 17389 h 68394"/>
                  <a:gd name="connsiteX119" fmla="*/ 0 w 456064"/>
                  <a:gd name="connsiteY119" fmla="*/ 67054 h 68394"/>
                  <a:gd name="connsiteX120" fmla="*/ 0 w 456064"/>
                  <a:gd name="connsiteY120" fmla="*/ 9257 h 68394"/>
                  <a:gd name="connsiteX121" fmla="*/ 11295 w 456064"/>
                  <a:gd name="connsiteY121" fmla="*/ 9257 h 68394"/>
                  <a:gd name="connsiteX122" fmla="*/ 11295 w 456064"/>
                  <a:gd name="connsiteY122" fmla="*/ 0 h 68394"/>
                  <a:gd name="connsiteX123" fmla="*/ 0 w 456064"/>
                  <a:gd name="connsiteY123" fmla="*/ 0 h 68394"/>
                  <a:gd name="connsiteX124" fmla="*/ 0 w 456064"/>
                  <a:gd name="connsiteY124" fmla="*/ 9257 h 6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6064" h="68394">
                    <a:moveTo>
                      <a:pt x="414299" y="17389"/>
                    </a:moveTo>
                    <a:lnTo>
                      <a:pt x="414299" y="67054"/>
                    </a:lnTo>
                    <a:lnTo>
                      <a:pt x="425218" y="67054"/>
                    </a:lnTo>
                    <a:lnTo>
                      <a:pt x="425218" y="38638"/>
                    </a:lnTo>
                    <a:cubicBezTo>
                      <a:pt x="425236" y="30042"/>
                      <a:pt x="430258" y="24520"/>
                      <a:pt x="436728" y="24520"/>
                    </a:cubicBezTo>
                    <a:cubicBezTo>
                      <a:pt x="442142" y="24520"/>
                      <a:pt x="445145" y="28183"/>
                      <a:pt x="445145" y="35350"/>
                    </a:cubicBezTo>
                    <a:lnTo>
                      <a:pt x="445145" y="67036"/>
                    </a:lnTo>
                    <a:lnTo>
                      <a:pt x="456064" y="67036"/>
                    </a:lnTo>
                    <a:lnTo>
                      <a:pt x="456064" y="35261"/>
                    </a:lnTo>
                    <a:cubicBezTo>
                      <a:pt x="456064" y="22411"/>
                      <a:pt x="450757" y="16031"/>
                      <a:pt x="439926" y="16031"/>
                    </a:cubicBezTo>
                    <a:cubicBezTo>
                      <a:pt x="433260" y="16031"/>
                      <a:pt x="428131" y="19319"/>
                      <a:pt x="424557" y="25878"/>
                    </a:cubicBezTo>
                    <a:lnTo>
                      <a:pt x="424539" y="17371"/>
                    </a:lnTo>
                    <a:lnTo>
                      <a:pt x="414299" y="17371"/>
                    </a:lnTo>
                    <a:close/>
                    <a:moveTo>
                      <a:pt x="380343" y="24144"/>
                    </a:moveTo>
                    <a:cubicBezTo>
                      <a:pt x="387599" y="24144"/>
                      <a:pt x="392227" y="30614"/>
                      <a:pt x="392227" y="42213"/>
                    </a:cubicBezTo>
                    <a:cubicBezTo>
                      <a:pt x="392227" y="53811"/>
                      <a:pt x="387599" y="60191"/>
                      <a:pt x="380343" y="60191"/>
                    </a:cubicBezTo>
                    <a:cubicBezTo>
                      <a:pt x="372997" y="60191"/>
                      <a:pt x="368547" y="53901"/>
                      <a:pt x="368547" y="42213"/>
                    </a:cubicBezTo>
                    <a:cubicBezTo>
                      <a:pt x="368547" y="30525"/>
                      <a:pt x="372979" y="24144"/>
                      <a:pt x="380343" y="24144"/>
                    </a:cubicBezTo>
                    <a:moveTo>
                      <a:pt x="380343" y="16031"/>
                    </a:moveTo>
                    <a:cubicBezTo>
                      <a:pt x="366313" y="16031"/>
                      <a:pt x="356663" y="26271"/>
                      <a:pt x="356663" y="42213"/>
                    </a:cubicBezTo>
                    <a:cubicBezTo>
                      <a:pt x="356663" y="58172"/>
                      <a:pt x="366224" y="68394"/>
                      <a:pt x="380343" y="68394"/>
                    </a:cubicBezTo>
                    <a:cubicBezTo>
                      <a:pt x="394461" y="68394"/>
                      <a:pt x="404112" y="58172"/>
                      <a:pt x="404112" y="42213"/>
                    </a:cubicBezTo>
                    <a:cubicBezTo>
                      <a:pt x="404112" y="26271"/>
                      <a:pt x="394443" y="16031"/>
                      <a:pt x="380343" y="16031"/>
                    </a:cubicBezTo>
                    <a:moveTo>
                      <a:pt x="335271" y="67054"/>
                    </a:moveTo>
                    <a:lnTo>
                      <a:pt x="346565" y="67054"/>
                    </a:lnTo>
                    <a:lnTo>
                      <a:pt x="346565" y="17389"/>
                    </a:lnTo>
                    <a:lnTo>
                      <a:pt x="335271" y="17389"/>
                    </a:lnTo>
                    <a:lnTo>
                      <a:pt x="335271" y="67054"/>
                    </a:lnTo>
                    <a:close/>
                    <a:moveTo>
                      <a:pt x="335271" y="9257"/>
                    </a:moveTo>
                    <a:lnTo>
                      <a:pt x="346565" y="9257"/>
                    </a:lnTo>
                    <a:lnTo>
                      <a:pt x="346565" y="0"/>
                    </a:lnTo>
                    <a:lnTo>
                      <a:pt x="335271" y="0"/>
                    </a:lnTo>
                    <a:lnTo>
                      <a:pt x="335271" y="9257"/>
                    </a:lnTo>
                    <a:close/>
                    <a:moveTo>
                      <a:pt x="311019" y="3664"/>
                    </a:moveTo>
                    <a:lnTo>
                      <a:pt x="300582" y="4521"/>
                    </a:lnTo>
                    <a:lnTo>
                      <a:pt x="300206" y="17371"/>
                    </a:lnTo>
                    <a:lnTo>
                      <a:pt x="291592" y="17371"/>
                    </a:lnTo>
                    <a:lnTo>
                      <a:pt x="291592" y="25002"/>
                    </a:lnTo>
                    <a:lnTo>
                      <a:pt x="299903" y="25002"/>
                    </a:lnTo>
                    <a:lnTo>
                      <a:pt x="299903" y="49844"/>
                    </a:lnTo>
                    <a:cubicBezTo>
                      <a:pt x="299903" y="62783"/>
                      <a:pt x="303673" y="68377"/>
                      <a:pt x="315540" y="68377"/>
                    </a:cubicBezTo>
                    <a:cubicBezTo>
                      <a:pt x="318150" y="68377"/>
                      <a:pt x="320759" y="67983"/>
                      <a:pt x="323475" y="67411"/>
                    </a:cubicBezTo>
                    <a:lnTo>
                      <a:pt x="323475" y="58815"/>
                    </a:lnTo>
                    <a:cubicBezTo>
                      <a:pt x="321545" y="59298"/>
                      <a:pt x="319705" y="59494"/>
                      <a:pt x="317953" y="59494"/>
                    </a:cubicBezTo>
                    <a:cubicBezTo>
                      <a:pt x="312056" y="59494"/>
                      <a:pt x="311001" y="56313"/>
                      <a:pt x="311001" y="49057"/>
                    </a:cubicBezTo>
                    <a:lnTo>
                      <a:pt x="311001" y="25020"/>
                    </a:lnTo>
                    <a:lnTo>
                      <a:pt x="322099" y="25020"/>
                    </a:lnTo>
                    <a:lnTo>
                      <a:pt x="322099" y="17389"/>
                    </a:lnTo>
                    <a:lnTo>
                      <a:pt x="311001" y="17389"/>
                    </a:lnTo>
                    <a:lnTo>
                      <a:pt x="311001" y="3664"/>
                    </a:lnTo>
                    <a:close/>
                    <a:moveTo>
                      <a:pt x="272470" y="42320"/>
                    </a:moveTo>
                    <a:lnTo>
                      <a:pt x="272470" y="45894"/>
                    </a:lnTo>
                    <a:cubicBezTo>
                      <a:pt x="272470" y="54026"/>
                      <a:pt x="266679" y="60316"/>
                      <a:pt x="259423" y="60316"/>
                    </a:cubicBezTo>
                    <a:cubicBezTo>
                      <a:pt x="253901" y="60316"/>
                      <a:pt x="250523" y="57314"/>
                      <a:pt x="250523" y="52864"/>
                    </a:cubicBezTo>
                    <a:cubicBezTo>
                      <a:pt x="250523" y="45894"/>
                      <a:pt x="256993" y="42320"/>
                      <a:pt x="269968" y="42320"/>
                    </a:cubicBezTo>
                    <a:lnTo>
                      <a:pt x="272470" y="42320"/>
                    </a:lnTo>
                    <a:close/>
                    <a:moveTo>
                      <a:pt x="240105" y="30239"/>
                    </a:moveTo>
                    <a:lnTo>
                      <a:pt x="250541" y="31508"/>
                    </a:lnTo>
                    <a:cubicBezTo>
                      <a:pt x="251596" y="26378"/>
                      <a:pt x="255474" y="23769"/>
                      <a:pt x="262140" y="23769"/>
                    </a:cubicBezTo>
                    <a:cubicBezTo>
                      <a:pt x="269110" y="23769"/>
                      <a:pt x="272488" y="26754"/>
                      <a:pt x="272488" y="33044"/>
                    </a:cubicBezTo>
                    <a:lnTo>
                      <a:pt x="272488" y="35654"/>
                    </a:lnTo>
                    <a:lnTo>
                      <a:pt x="271434" y="35654"/>
                    </a:lnTo>
                    <a:cubicBezTo>
                      <a:pt x="249469" y="35654"/>
                      <a:pt x="238764" y="41444"/>
                      <a:pt x="238764" y="53436"/>
                    </a:cubicBezTo>
                    <a:cubicBezTo>
                      <a:pt x="238764" y="62121"/>
                      <a:pt x="245430" y="68305"/>
                      <a:pt x="255849" y="68305"/>
                    </a:cubicBezTo>
                    <a:cubicBezTo>
                      <a:pt x="263302" y="68305"/>
                      <a:pt x="269306" y="64838"/>
                      <a:pt x="272684" y="58458"/>
                    </a:cubicBezTo>
                    <a:cubicBezTo>
                      <a:pt x="272774" y="61639"/>
                      <a:pt x="273078" y="64463"/>
                      <a:pt x="273739" y="67054"/>
                    </a:cubicBezTo>
                    <a:lnTo>
                      <a:pt x="284855" y="67054"/>
                    </a:lnTo>
                    <a:cubicBezTo>
                      <a:pt x="283783" y="64463"/>
                      <a:pt x="283407" y="61174"/>
                      <a:pt x="283407" y="57207"/>
                    </a:cubicBezTo>
                    <a:lnTo>
                      <a:pt x="283407" y="35546"/>
                    </a:lnTo>
                    <a:cubicBezTo>
                      <a:pt x="283407" y="22018"/>
                      <a:pt x="277706" y="16031"/>
                      <a:pt x="263320" y="16031"/>
                    </a:cubicBezTo>
                    <a:cubicBezTo>
                      <a:pt x="250148" y="16031"/>
                      <a:pt x="242321" y="20856"/>
                      <a:pt x="240105" y="30239"/>
                    </a:cubicBezTo>
                    <a:moveTo>
                      <a:pt x="205487" y="67054"/>
                    </a:moveTo>
                    <a:lnTo>
                      <a:pt x="215638" y="67054"/>
                    </a:lnTo>
                    <a:lnTo>
                      <a:pt x="233224" y="17389"/>
                    </a:lnTo>
                    <a:lnTo>
                      <a:pt x="224038" y="17389"/>
                    </a:lnTo>
                    <a:lnTo>
                      <a:pt x="211671" y="55187"/>
                    </a:lnTo>
                    <a:lnTo>
                      <a:pt x="199393" y="17389"/>
                    </a:lnTo>
                    <a:lnTo>
                      <a:pt x="188080" y="17389"/>
                    </a:lnTo>
                    <a:lnTo>
                      <a:pt x="205487" y="67054"/>
                    </a:lnTo>
                    <a:close/>
                    <a:moveTo>
                      <a:pt x="159378" y="24144"/>
                    </a:moveTo>
                    <a:cubicBezTo>
                      <a:pt x="166634" y="24144"/>
                      <a:pt x="171281" y="30614"/>
                      <a:pt x="171281" y="42213"/>
                    </a:cubicBezTo>
                    <a:cubicBezTo>
                      <a:pt x="171281" y="53811"/>
                      <a:pt x="166634" y="60191"/>
                      <a:pt x="159378" y="60191"/>
                    </a:cubicBezTo>
                    <a:cubicBezTo>
                      <a:pt x="152034" y="60191"/>
                      <a:pt x="147584" y="53901"/>
                      <a:pt x="147584" y="42213"/>
                    </a:cubicBezTo>
                    <a:cubicBezTo>
                      <a:pt x="147601" y="30525"/>
                      <a:pt x="152034" y="24144"/>
                      <a:pt x="159378" y="24144"/>
                    </a:cubicBezTo>
                    <a:moveTo>
                      <a:pt x="159378" y="16031"/>
                    </a:moveTo>
                    <a:cubicBezTo>
                      <a:pt x="145367" y="16031"/>
                      <a:pt x="135717" y="26271"/>
                      <a:pt x="135717" y="42213"/>
                    </a:cubicBezTo>
                    <a:cubicBezTo>
                      <a:pt x="135717" y="58172"/>
                      <a:pt x="145260" y="68394"/>
                      <a:pt x="159378" y="68394"/>
                    </a:cubicBezTo>
                    <a:cubicBezTo>
                      <a:pt x="173497" y="68394"/>
                      <a:pt x="183148" y="58172"/>
                      <a:pt x="183148" y="42213"/>
                    </a:cubicBezTo>
                    <a:cubicBezTo>
                      <a:pt x="183148" y="26271"/>
                      <a:pt x="173497" y="16031"/>
                      <a:pt x="159378" y="16031"/>
                    </a:cubicBezTo>
                    <a:moveTo>
                      <a:pt x="83871" y="17389"/>
                    </a:moveTo>
                    <a:lnTo>
                      <a:pt x="83871" y="67054"/>
                    </a:lnTo>
                    <a:lnTo>
                      <a:pt x="94773" y="67054"/>
                    </a:lnTo>
                    <a:lnTo>
                      <a:pt x="94773" y="38638"/>
                    </a:lnTo>
                    <a:cubicBezTo>
                      <a:pt x="94791" y="30042"/>
                      <a:pt x="99831" y="24520"/>
                      <a:pt x="106282" y="24520"/>
                    </a:cubicBezTo>
                    <a:cubicBezTo>
                      <a:pt x="111697" y="24520"/>
                      <a:pt x="114682" y="28183"/>
                      <a:pt x="114682" y="35350"/>
                    </a:cubicBezTo>
                    <a:lnTo>
                      <a:pt x="114682" y="67036"/>
                    </a:lnTo>
                    <a:lnTo>
                      <a:pt x="125601" y="67036"/>
                    </a:lnTo>
                    <a:lnTo>
                      <a:pt x="125601" y="35261"/>
                    </a:lnTo>
                    <a:cubicBezTo>
                      <a:pt x="125601" y="22411"/>
                      <a:pt x="120294" y="16031"/>
                      <a:pt x="109481" y="16031"/>
                    </a:cubicBezTo>
                    <a:cubicBezTo>
                      <a:pt x="102815" y="16031"/>
                      <a:pt x="97686" y="19319"/>
                      <a:pt x="94112" y="25878"/>
                    </a:cubicBezTo>
                    <a:lnTo>
                      <a:pt x="94094" y="17371"/>
                    </a:lnTo>
                    <a:lnTo>
                      <a:pt x="83871" y="17371"/>
                    </a:lnTo>
                    <a:close/>
                    <a:moveTo>
                      <a:pt x="28863" y="17389"/>
                    </a:moveTo>
                    <a:lnTo>
                      <a:pt x="28863" y="67054"/>
                    </a:lnTo>
                    <a:lnTo>
                      <a:pt x="39782" y="67054"/>
                    </a:lnTo>
                    <a:lnTo>
                      <a:pt x="39782" y="38638"/>
                    </a:lnTo>
                    <a:cubicBezTo>
                      <a:pt x="39800" y="30042"/>
                      <a:pt x="44822" y="24520"/>
                      <a:pt x="51292" y="24520"/>
                    </a:cubicBezTo>
                    <a:cubicBezTo>
                      <a:pt x="56706" y="24520"/>
                      <a:pt x="59691" y="28183"/>
                      <a:pt x="59691" y="35350"/>
                    </a:cubicBezTo>
                    <a:lnTo>
                      <a:pt x="59691" y="67036"/>
                    </a:lnTo>
                    <a:lnTo>
                      <a:pt x="70611" y="67036"/>
                    </a:lnTo>
                    <a:lnTo>
                      <a:pt x="70611" y="35261"/>
                    </a:lnTo>
                    <a:cubicBezTo>
                      <a:pt x="70611" y="22411"/>
                      <a:pt x="65303" y="16031"/>
                      <a:pt x="54472" y="16031"/>
                    </a:cubicBezTo>
                    <a:cubicBezTo>
                      <a:pt x="47806" y="16031"/>
                      <a:pt x="42695" y="19319"/>
                      <a:pt x="39121" y="25878"/>
                    </a:cubicBezTo>
                    <a:lnTo>
                      <a:pt x="39103" y="17371"/>
                    </a:lnTo>
                    <a:lnTo>
                      <a:pt x="28863" y="17371"/>
                    </a:lnTo>
                    <a:close/>
                    <a:moveTo>
                      <a:pt x="0" y="67054"/>
                    </a:moveTo>
                    <a:lnTo>
                      <a:pt x="11295" y="67054"/>
                    </a:lnTo>
                    <a:lnTo>
                      <a:pt x="11295" y="17389"/>
                    </a:lnTo>
                    <a:lnTo>
                      <a:pt x="0" y="17389"/>
                    </a:lnTo>
                    <a:lnTo>
                      <a:pt x="0" y="67054"/>
                    </a:lnTo>
                    <a:close/>
                    <a:moveTo>
                      <a:pt x="0" y="9257"/>
                    </a:moveTo>
                    <a:lnTo>
                      <a:pt x="11295" y="9257"/>
                    </a:lnTo>
                    <a:lnTo>
                      <a:pt x="11295" y="0"/>
                    </a:lnTo>
                    <a:lnTo>
                      <a:pt x="0" y="0"/>
                    </a:lnTo>
                    <a:lnTo>
                      <a:pt x="0" y="9257"/>
                    </a:lnTo>
                    <a:close/>
                  </a:path>
                </a:pathLst>
              </a:custGeom>
              <a:solidFill>
                <a:schemeClr val="bg1"/>
              </a:solidFill>
              <a:ln w="1785" cap="flat">
                <a:noFill/>
                <a:prstDash val="solid"/>
                <a:miter/>
              </a:ln>
            </p:spPr>
            <p:txBody>
              <a:bodyPr rtlCol="0" anchor="ctr"/>
              <a:lstStyle/>
              <a:p>
                <a:endParaRPr lang="en-GB"/>
              </a:p>
            </p:txBody>
          </p:sp>
        </p:grpSp>
      </p:grpSp>
      <p:sp>
        <p:nvSpPr>
          <p:cNvPr id="29" name="Tijdelijke aanduiding voor tekst 8">
            <a:extLst>
              <a:ext uri="{FF2B5EF4-FFF2-40B4-BE49-F238E27FC236}">
                <a16:creationId xmlns:a16="http://schemas.microsoft.com/office/drawing/2014/main" id="{584B6C84-4527-2522-3CC2-462C9D99D015}"/>
              </a:ext>
            </a:extLst>
          </p:cNvPr>
          <p:cNvSpPr>
            <a:spLocks noGrp="1"/>
          </p:cNvSpPr>
          <p:nvPr>
            <p:ph type="body" sz="quarter" idx="14" hasCustomPrompt="1"/>
          </p:nvPr>
        </p:nvSpPr>
        <p:spPr>
          <a:xfrm>
            <a:off x="719138" y="322475"/>
            <a:ext cx="991792" cy="261725"/>
          </a:xfrm>
          <a:solidFill>
            <a:schemeClr val="accent3"/>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30" name="Tijdelijke aanduiding voor tekst 8">
            <a:extLst>
              <a:ext uri="{FF2B5EF4-FFF2-40B4-BE49-F238E27FC236}">
                <a16:creationId xmlns:a16="http://schemas.microsoft.com/office/drawing/2014/main" id="{2A6BE6D1-6358-2E34-6095-99EE5DA7F543}"/>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Tree>
    <p:extLst>
      <p:ext uri="{BB962C8B-B14F-4D97-AF65-F5344CB8AC3E}">
        <p14:creationId xmlns:p14="http://schemas.microsoft.com/office/powerpoint/2010/main" val="30250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chemeClr val="bg2"/>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1C0DE1C-CAB2-0A6C-4AF5-C76A52093AF5}"/>
              </a:ext>
            </a:extLst>
          </p:cNvPr>
          <p:cNvSpPr/>
          <p:nvPr userDrawn="1"/>
        </p:nvSpPr>
        <p:spPr>
          <a:xfrm>
            <a:off x="6096000" y="720000"/>
            <a:ext cx="5375274" cy="509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720000"/>
            <a:ext cx="5016000" cy="790748"/>
          </a:xfrm>
        </p:spPr>
        <p:txBody>
          <a:bodyPr/>
          <a:lstStyle>
            <a:lvl1pPr>
              <a:defRPr/>
            </a:lvl1pPr>
          </a:lstStyle>
          <a:p>
            <a:r>
              <a:rPr lang="en-GB" noProof="0"/>
              <a:t>Place a title here</a:t>
            </a:r>
            <a:br>
              <a:rPr lang="en-GB" noProof="0"/>
            </a:br>
            <a:r>
              <a:rPr lang="en-GB" noProof="0"/>
              <a:t>max 2 rows</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773238"/>
            <a:ext cx="5016000" cy="403356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Numbers</a:t>
            </a:r>
          </a:p>
          <a:p>
            <a:pPr lvl="7"/>
            <a:r>
              <a:rPr lang="en-GB" noProof="0"/>
              <a:t>ABC</a:t>
            </a:r>
          </a:p>
          <a:p>
            <a:pPr lvl="8"/>
            <a:r>
              <a:rPr lang="en-GB" noProof="0"/>
              <a:t>Source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B848107-1292-4049-91A7-A520D9273423}" type="datetime1">
              <a:rPr lang="en-US" noProof="0" smtClean="0"/>
              <a:t>11/13/2025</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noProof="0"/>
              <a:t>TNO Demo presentatie 2022</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‹nr.›</a:t>
            </a:fld>
            <a:endParaRPr lang="en-GB" noProof="0"/>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332710" y="933856"/>
            <a:ext cx="4933184" cy="4659088"/>
          </a:xfrm>
          <a:noFill/>
        </p:spPr>
        <p:txBody>
          <a:bodyPr tIns="216000" bIns="1080000" anchor="ctr" anchorCtr="0"/>
          <a:lstStyle>
            <a:lvl1pPr marL="0" indent="0" algn="ctr">
              <a:spcBef>
                <a:spcPts val="0"/>
              </a:spcBef>
              <a:spcAft>
                <a:spcPts val="0"/>
              </a:spcAft>
              <a:buNone/>
              <a:defRPr sz="1200" i="1">
                <a:solidFill>
                  <a:schemeClr val="bg1">
                    <a:lumMod val="50000"/>
                  </a:schemeClr>
                </a:solidFill>
              </a:defRPr>
            </a:lvl1pPr>
          </a:lstStyle>
          <a:p>
            <a:r>
              <a:rPr lang="en-GB" noProof="0"/>
              <a:t>Click the icon below </a:t>
            </a:r>
            <a:br>
              <a:rPr lang="en-GB" noProof="0"/>
            </a:br>
            <a:r>
              <a:rPr lang="en-GB" noProof="0"/>
              <a:t>to add a table.</a:t>
            </a:r>
          </a:p>
        </p:txBody>
      </p:sp>
      <p:sp>
        <p:nvSpPr>
          <p:cNvPr id="15" name="Tijdelijke aanduiding voor tekst 8">
            <a:extLst>
              <a:ext uri="{FF2B5EF4-FFF2-40B4-BE49-F238E27FC236}">
                <a16:creationId xmlns:a16="http://schemas.microsoft.com/office/drawing/2014/main" id="{2DEABA64-5F8A-A1DE-A31A-12BF2D7B3B88}"/>
              </a:ext>
            </a:extLst>
          </p:cNvPr>
          <p:cNvSpPr>
            <a:spLocks noGrp="1"/>
          </p:cNvSpPr>
          <p:nvPr>
            <p:ph type="body" sz="quarter" idx="14" hasCustomPrompt="1"/>
          </p:nvPr>
        </p:nvSpPr>
        <p:spPr>
          <a:xfrm>
            <a:off x="719138" y="322475"/>
            <a:ext cx="991792" cy="261725"/>
          </a:xfrm>
          <a:solidFill>
            <a:schemeClr val="bg1"/>
          </a:solidFill>
        </p:spPr>
        <p:txBody>
          <a:bodyPr wrap="none" lIns="72000" tIns="72000" rIns="72000" bIns="36000" anchor="b">
            <a:spAutoFit/>
          </a:bodyPr>
          <a:lstStyle>
            <a:lvl1pPr marL="0" indent="0">
              <a:buFont typeface="Arial" panose="020B0604020202020204" pitchFamily="34" charset="0"/>
              <a:buNone/>
              <a:defRPr sz="1100" b="1">
                <a:solidFill>
                  <a:schemeClr val="tx1"/>
                </a:solidFill>
                <a:latin typeface="+mn-lt"/>
              </a:defRPr>
            </a:lvl1pPr>
          </a:lstStyle>
          <a:p>
            <a:pPr lvl="0"/>
            <a:r>
              <a:rPr lang="en-GB"/>
              <a:t>Theme name</a:t>
            </a:r>
          </a:p>
        </p:txBody>
      </p:sp>
      <p:sp>
        <p:nvSpPr>
          <p:cNvPr id="16" name="Tijdelijke aanduiding voor tekst 8">
            <a:extLst>
              <a:ext uri="{FF2B5EF4-FFF2-40B4-BE49-F238E27FC236}">
                <a16:creationId xmlns:a16="http://schemas.microsoft.com/office/drawing/2014/main" id="{9D5977CC-010B-EC73-4CB2-CEAF5E526FC4}"/>
              </a:ext>
            </a:extLst>
          </p:cNvPr>
          <p:cNvSpPr>
            <a:spLocks noGrp="1"/>
          </p:cNvSpPr>
          <p:nvPr>
            <p:ph type="body" sz="quarter" idx="19" hasCustomPrompt="1"/>
          </p:nvPr>
        </p:nvSpPr>
        <p:spPr>
          <a:xfrm>
            <a:off x="1843087" y="333375"/>
            <a:ext cx="9628187" cy="250825"/>
          </a:xfrm>
          <a:noFill/>
        </p:spPr>
        <p:txBody>
          <a:bodyPr wrap="none" lIns="0" tIns="72000" rIns="0" bIns="36000" anchor="b">
            <a:noAutofit/>
          </a:bodyPr>
          <a:lstStyle>
            <a:lvl1pPr marL="0" indent="0">
              <a:buFont typeface="Arial" panose="020B0604020202020204" pitchFamily="34" charset="0"/>
              <a:buNone/>
              <a:defRPr sz="1100" b="1">
                <a:solidFill>
                  <a:schemeClr val="tx1"/>
                </a:solidFill>
                <a:latin typeface="+mn-lt"/>
              </a:defRPr>
            </a:lvl1pPr>
          </a:lstStyle>
          <a:p>
            <a:pPr lvl="0"/>
            <a:r>
              <a:rPr lang="en-GB"/>
              <a:t>Place text here</a:t>
            </a:r>
          </a:p>
        </p:txBody>
      </p:sp>
      <p:sp>
        <p:nvSpPr>
          <p:cNvPr id="7" name="Rechthoek 6">
            <a:extLst>
              <a:ext uri="{FF2B5EF4-FFF2-40B4-BE49-F238E27FC236}">
                <a16:creationId xmlns:a16="http://schemas.microsoft.com/office/drawing/2014/main" id="{6FD0BE2E-6E35-6E41-D09A-FD410CD1A7A0}"/>
              </a:ext>
            </a:extLst>
          </p:cNvPr>
          <p:cNvSpPr/>
          <p:nvPr userDrawn="1"/>
        </p:nvSpPr>
        <p:spPr>
          <a:xfrm>
            <a:off x="6034836" y="720000"/>
            <a:ext cx="71438" cy="50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a:p>
        </p:txBody>
      </p:sp>
    </p:spTree>
    <p:extLst>
      <p:ext uri="{BB962C8B-B14F-4D97-AF65-F5344CB8AC3E}">
        <p14:creationId xmlns:p14="http://schemas.microsoft.com/office/powerpoint/2010/main" val="206931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17">
          <p15:clr>
            <a:srgbClr val="5ACBF0"/>
          </p15:clr>
        </p15:guide>
        <p15:guide id="2" orient="horz" pos="95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image" Target="../media/image2.svg"/><Relationship Id="rId8"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theme" Target="../theme/theme4.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image" Target="../media/image2.svg"/><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image" Target="../media/image1.png"/><Relationship Id="rId8"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726ABC8-1289-BBF0-56A0-C3D4C9D5AEAE}"/>
              </a:ext>
            </a:extLst>
          </p:cNvPr>
          <p:cNvPicPr>
            <a:picLocks noChangeAspect="1"/>
          </p:cNvPicPr>
          <p:nvPr userDrawn="1"/>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7453752" y="6342684"/>
            <a:ext cx="4015740" cy="162631"/>
          </a:xfrm>
          <a:prstGeom prst="rect">
            <a:avLst/>
          </a:prstGeom>
        </p:spPr>
      </p:pic>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720000" y="720000"/>
            <a:ext cx="10751275" cy="369025"/>
          </a:xfrm>
          <a:prstGeom prst="rect">
            <a:avLst/>
          </a:prstGeom>
        </p:spPr>
        <p:txBody>
          <a:bodyPr vert="horz" lIns="0" tIns="0" rIns="0" bIns="0" rtlCol="0" anchor="t">
            <a:noAutofit/>
          </a:bodyPr>
          <a:lstStyle/>
          <a:p>
            <a:r>
              <a:rPr lang="nl-NL" noProof="0" err="1"/>
              <a:t>Place</a:t>
            </a:r>
            <a:r>
              <a:rPr lang="nl-NL" noProof="0"/>
              <a:t> a </a:t>
            </a:r>
            <a:r>
              <a:rPr lang="nl-NL" noProof="0" err="1"/>
              <a:t>title</a:t>
            </a:r>
            <a:r>
              <a:rPr lang="nl-NL" noProof="0"/>
              <a:t> </a:t>
            </a:r>
            <a:r>
              <a:rPr lang="nl-NL" noProof="0" err="1"/>
              <a:t>here</a:t>
            </a:r>
            <a:endParaRPr lang="nl-NL" noProof="0"/>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412875"/>
            <a:ext cx="10751275" cy="4393331"/>
          </a:xfrm>
          <a:prstGeom prst="rect">
            <a:avLst/>
          </a:prstGeom>
        </p:spPr>
        <p:txBody>
          <a:bodyPr vert="horz" lIns="0" tIns="0" rIns="0" bIns="0" rtlCol="0">
            <a:noAutofit/>
          </a:body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err="1"/>
              <a:t>Text</a:t>
            </a:r>
            <a:endParaRPr lang="nl-NL" noProof="0"/>
          </a:p>
          <a:p>
            <a:pPr lvl="4"/>
            <a:r>
              <a:rPr lang="nl-NL" noProof="0" err="1"/>
              <a:t>Subtitle</a:t>
            </a:r>
            <a:r>
              <a:rPr lang="nl-NL" noProof="0"/>
              <a:t> #1</a:t>
            </a:r>
          </a:p>
          <a:p>
            <a:pPr lvl="5"/>
            <a:r>
              <a:rPr lang="nl-NL" noProof="0"/>
              <a:t>Alt. </a:t>
            </a:r>
            <a:r>
              <a:rPr lang="nl-NL" noProof="0" err="1"/>
              <a:t>subtitle</a:t>
            </a:r>
            <a:r>
              <a:rPr lang="nl-NL" noProof="0"/>
              <a:t> #2</a:t>
            </a:r>
          </a:p>
          <a:p>
            <a:pPr lvl="6"/>
            <a:r>
              <a:rPr lang="nl-NL" noProof="0" err="1"/>
              <a:t>Numerical</a:t>
            </a:r>
            <a:r>
              <a:rPr lang="nl-NL" noProof="0"/>
              <a:t> </a:t>
            </a:r>
            <a:r>
              <a:rPr lang="nl-NL" noProof="0" err="1"/>
              <a:t>bullet</a:t>
            </a:r>
            <a:endParaRPr lang="nl-NL" noProof="0"/>
          </a:p>
          <a:p>
            <a:pPr lvl="7"/>
            <a:r>
              <a:rPr lang="nl-NL" noProof="0" err="1"/>
              <a:t>Alphabetical</a:t>
            </a:r>
            <a:r>
              <a:rPr lang="nl-NL" noProof="0"/>
              <a:t> </a:t>
            </a:r>
            <a:r>
              <a:rPr lang="nl-NL" noProof="0" err="1"/>
              <a:t>bullet</a:t>
            </a:r>
            <a:endParaRPr lang="nl-NL" noProof="0"/>
          </a:p>
          <a:p>
            <a:pPr lvl="8"/>
            <a:r>
              <a:rPr lang="nl-NL" noProof="0"/>
              <a:t>Source</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rot="5400000">
            <a:off x="10380031" y="2110805"/>
            <a:ext cx="2933400" cy="151790"/>
          </a:xfrm>
          <a:prstGeom prst="rect">
            <a:avLst/>
          </a:prstGeom>
        </p:spPr>
        <p:txBody>
          <a:bodyPr vert="horz" lIns="0" tIns="0" rIns="0" bIns="0" rtlCol="0" anchor="ctr">
            <a:noAutofit/>
          </a:bodyPr>
          <a:lstStyle>
            <a:lvl1pPr algn="l">
              <a:defRPr sz="1000" b="0" i="0">
                <a:solidFill>
                  <a:schemeClr val="accent1"/>
                </a:solidFill>
                <a:latin typeface="Arial" panose="020B0604020202020204" pitchFamily="34" charset="0"/>
              </a:defRPr>
            </a:lvl1pPr>
          </a:lstStyle>
          <a:p>
            <a:fld id="{BA76A959-55AD-3141-B884-93EADBCA881E}" type="datetime1">
              <a:rPr lang="en-US" smtClean="0"/>
              <a:t>11/13/2025</a:t>
            </a:fld>
            <a:endParaRPr lang="nl-NL"/>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720000" y="6345237"/>
            <a:ext cx="6733752" cy="153987"/>
          </a:xfrm>
          <a:prstGeom prst="rect">
            <a:avLst/>
          </a:prstGeom>
        </p:spPr>
        <p:txBody>
          <a:bodyPr vert="horz" lIns="0" tIns="0" rIns="0" bIns="0" rtlCol="0" anchor="b">
            <a:noAutofit/>
          </a:bodyPr>
          <a:lstStyle>
            <a:lvl1pPr algn="l">
              <a:defRPr sz="1000" b="0" i="0">
                <a:solidFill>
                  <a:schemeClr val="accent1"/>
                </a:solidFill>
                <a:latin typeface="Arial" panose="020B0604020202020204" pitchFamily="34" charset="0"/>
              </a:defRPr>
            </a:lvl1pPr>
          </a:lstStyle>
          <a:p>
            <a:r>
              <a:rPr lang="nl-NL"/>
              <a:t>TNO Demo presentatie 2022</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674090" y="6345238"/>
            <a:ext cx="345281" cy="153987"/>
          </a:xfrm>
          <a:prstGeom prst="rect">
            <a:avLst/>
          </a:prstGeom>
          <a:noFill/>
          <a:ln>
            <a:noFill/>
          </a:ln>
        </p:spPr>
        <p:txBody>
          <a:bodyPr vert="horz" wrap="square" lIns="36000" tIns="36000" rIns="36000" bIns="36000" rtlCol="0" anchor="ctr">
            <a:noAutofit/>
          </a:bodyPr>
          <a:lstStyle>
            <a:lvl1pPr algn="ctr">
              <a:defRPr sz="1000" b="1" i="0">
                <a:solidFill>
                  <a:schemeClr val="accent1"/>
                </a:solidFill>
                <a:latin typeface="PP Object Sans Heavy" pitchFamily="2" charset="77"/>
              </a:defRPr>
            </a:lvl1pPr>
          </a:lstStyle>
          <a:p>
            <a:fld id="{D7B5DC5B-6873-43DB-ADC7-B15ACCE0DFDB}" type="slidenum">
              <a:rPr lang="nl-NL" smtClean="0"/>
              <a:pPr/>
              <a:t>‹nr.›</a:t>
            </a:fld>
            <a:endParaRPr lang="nl-NL"/>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720000" y="-691710"/>
            <a:ext cx="3994152" cy="180000"/>
          </a:xfrm>
          <a:prstGeom prst="rect">
            <a:avLst/>
          </a:prstGeom>
          <a:noFill/>
        </p:spPr>
        <p:txBody>
          <a:bodyPr wrap="none" lIns="0" tIns="0" rIns="0" bIns="0" rtlCol="0" anchor="b">
            <a:noAutofit/>
          </a:bodyPr>
          <a:lstStyle/>
          <a:p>
            <a:pPr algn="l"/>
            <a:r>
              <a:rPr lang="nl-NL" sz="1400" b="1" i="0" cap="all" baseline="0" noProof="0">
                <a:solidFill>
                  <a:srgbClr val="123EB7"/>
                </a:solidFill>
                <a:latin typeface="PP Object Sans Heavy" pitchFamily="2" charset="77"/>
              </a:rPr>
              <a:t>TNO</a:t>
            </a:r>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703" r:id="rId1"/>
    <p:sldLayoutId id="2147483709" r:id="rId2"/>
    <p:sldLayoutId id="2147483710" r:id="rId3"/>
    <p:sldLayoutId id="2147483712" r:id="rId4"/>
    <p:sldLayoutId id="2147483707" r:id="rId5"/>
    <p:sldLayoutId id="2147483708" r:id="rId6"/>
    <p:sldLayoutId id="2147483711" r:id="rId7"/>
    <p:sldLayoutId id="2147483713" r:id="rId8"/>
    <p:sldLayoutId id="2147483649" r:id="rId9"/>
    <p:sldLayoutId id="2147483723" r:id="rId10"/>
    <p:sldLayoutId id="2147483725" r:id="rId11"/>
    <p:sldLayoutId id="2147483724" r:id="rId12"/>
    <p:sldLayoutId id="2147483704" r:id="rId13"/>
    <p:sldLayoutId id="2147483726" r:id="rId14"/>
    <p:sldLayoutId id="2147483658" r:id="rId15"/>
    <p:sldLayoutId id="2147483660" r:id="rId16"/>
    <p:sldLayoutId id="2147483673" r:id="rId17"/>
    <p:sldLayoutId id="2147483727" r:id="rId18"/>
    <p:sldLayoutId id="2147483742" r:id="rId19"/>
    <p:sldLayoutId id="2147483674" r:id="rId20"/>
    <p:sldLayoutId id="2147483732" r:id="rId21"/>
    <p:sldLayoutId id="2147483722" r:id="rId22"/>
    <p:sldLayoutId id="2147483663" r:id="rId23"/>
    <p:sldLayoutId id="2147483739" r:id="rId24"/>
    <p:sldLayoutId id="2147483664" r:id="rId25"/>
    <p:sldLayoutId id="2147483665" r:id="rId26"/>
    <p:sldLayoutId id="2147483728" r:id="rId27"/>
    <p:sldLayoutId id="2147483666" r:id="rId28"/>
    <p:sldLayoutId id="2147483667" r:id="rId29"/>
    <p:sldLayoutId id="2147483669" r:id="rId30"/>
    <p:sldLayoutId id="2147483743" r:id="rId31"/>
    <p:sldLayoutId id="2147483672" r:id="rId32"/>
    <p:sldLayoutId id="2147483729" r:id="rId33"/>
    <p:sldLayoutId id="2147483721" r:id="rId34"/>
    <p:sldLayoutId id="2147483705" r:id="rId35"/>
    <p:sldLayoutId id="2147483733" r:id="rId36"/>
    <p:sldLayoutId id="2147483734" r:id="rId37"/>
    <p:sldLayoutId id="2147483741" r:id="rId38"/>
    <p:sldLayoutId id="2147483738" r:id="rId39"/>
    <p:sldLayoutId id="2147483737" r:id="rId40"/>
    <p:sldLayoutId id="2147483740" r:id="rId41"/>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PP Object Sans Heavy" pitchFamily="2" charset="77"/>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b="0" i="0" kern="1200">
          <a:solidFill>
            <a:schemeClr val="tx1"/>
          </a:solidFill>
          <a:latin typeface="Arial" panose="020B0604020202020204" pitchFamily="34" charset="0"/>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0" i="0" kern="1200">
          <a:solidFill>
            <a:schemeClr val="accent1"/>
          </a:solidFill>
          <a:latin typeface="Arial" panose="020B0604020202020204" pitchFamily="34" charset="0"/>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0" i="0" kern="1200" cap="none" baseline="0">
          <a:solidFill>
            <a:schemeClr val="tx2"/>
          </a:solidFill>
          <a:latin typeface="Arial" panose="020B0604020202020204" pitchFamily="34" charset="0"/>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b="0" i="0" kern="1200">
          <a:solidFill>
            <a:schemeClr val="tx1"/>
          </a:solidFill>
          <a:latin typeface="Arial" panose="020B0604020202020204" pitchFamily="34" charset="0"/>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b="0" i="0" kern="1200">
          <a:solidFill>
            <a:schemeClr val="tx1"/>
          </a:solidFill>
          <a:latin typeface="Arial" panose="020B0604020202020204" pitchFamily="34" charset="0"/>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b="0" i="0" kern="1200">
          <a:solidFill>
            <a:schemeClr val="tx2"/>
          </a:solidFill>
          <a:latin typeface="Arial" panose="020B0604020202020204" pitchFamily="34" charset="0"/>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453" userDrawn="1">
          <p15:clr>
            <a:srgbClr val="F26B43"/>
          </p15:clr>
        </p15:guide>
        <p15:guide id="3" orient="horz" pos="3657" userDrawn="1">
          <p15:clr>
            <a:srgbClr val="F26B43"/>
          </p15:clr>
        </p15:guide>
        <p15:guide id="4" orient="horz" pos="3997" userDrawn="1">
          <p15:clr>
            <a:srgbClr val="A4A3A4"/>
          </p15:clr>
        </p15:guide>
        <p15:guide id="5" orient="horz" pos="4094" userDrawn="1">
          <p15:clr>
            <a:srgbClr val="A4A3A4"/>
          </p15:clr>
        </p15:guide>
        <p15:guide id="6" pos="7226" userDrawn="1">
          <p15:clr>
            <a:srgbClr val="F26B43"/>
          </p15:clr>
        </p15:guide>
        <p15:guide id="7" orient="horz" pos="686" userDrawn="1">
          <p15:clr>
            <a:srgbClr val="A4A3A4"/>
          </p15:clr>
        </p15:guide>
        <p15:guide id="9" orient="horz" pos="453" userDrawn="1">
          <p15:clr>
            <a:srgbClr val="A4A3A4"/>
          </p15:clr>
        </p15:guide>
        <p15:guide id="12" userDrawn="1">
          <p15:clr>
            <a:srgbClr val="547EBF"/>
          </p15:clr>
        </p15:guide>
        <p15:guide id="13" pos="7680" userDrawn="1">
          <p15:clr>
            <a:srgbClr val="547EBF"/>
          </p15:clr>
        </p15:guide>
        <p15:guide id="14" orient="horz" userDrawn="1">
          <p15:clr>
            <a:srgbClr val="547EBF"/>
          </p15:clr>
        </p15:guide>
        <p15:guide id="15" orient="horz" pos="4320" userDrawn="1">
          <p15:clr>
            <a:srgbClr val="547EBF"/>
          </p15:clr>
        </p15:guide>
        <p15:guide id="16" orient="horz" pos="210" userDrawn="1">
          <p15:clr>
            <a:srgbClr val="A4A3A4"/>
          </p15:clr>
        </p15:guide>
        <p15:guide id="17" orient="horz" pos="36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Afbeelding 21" hidden="1">
            <a:extLst>
              <a:ext uri="{FF2B5EF4-FFF2-40B4-BE49-F238E27FC236}">
                <a16:creationId xmlns:a16="http://schemas.microsoft.com/office/drawing/2014/main" id="{4CCE1003-FBC6-4FAE-9B87-06E360FFFEDD}"/>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0" y="0"/>
            <a:ext cx="12191999" cy="7109236"/>
          </a:xfrm>
          <a:prstGeom prst="rect">
            <a:avLst/>
          </a:prstGeom>
        </p:spPr>
      </p:pic>
      <p:sp>
        <p:nvSpPr>
          <p:cNvPr id="2" name="Tijdelijke aanduiding voor titel 1">
            <a:extLst>
              <a:ext uri="{FF2B5EF4-FFF2-40B4-BE49-F238E27FC236}">
                <a16:creationId xmlns:a16="http://schemas.microsoft.com/office/drawing/2014/main" id="{E34819FC-4EF7-4F76-B726-FC069824F449}"/>
              </a:ext>
            </a:extLst>
          </p:cNvPr>
          <p:cNvSpPr>
            <a:spLocks noGrp="1"/>
          </p:cNvSpPr>
          <p:nvPr>
            <p:ph type="title"/>
          </p:nvPr>
        </p:nvSpPr>
        <p:spPr>
          <a:xfrm>
            <a:off x="1221298" y="1214470"/>
            <a:ext cx="5624670" cy="657952"/>
          </a:xfrm>
          <a:prstGeom prst="rect">
            <a:avLst/>
          </a:prstGeom>
        </p:spPr>
        <p:txBody>
          <a:bodyPr vert="horz" wrap="square" lIns="0" tIns="0" rIns="0" bIns="0" rtlCol="0" anchor="t">
            <a:noAutofit/>
          </a:bodyPr>
          <a:lstStyle/>
          <a:p>
            <a:endParaRPr lang="nl-NL" noProof="0"/>
          </a:p>
        </p:txBody>
      </p:sp>
      <p:sp>
        <p:nvSpPr>
          <p:cNvPr id="3" name="Tijdelijke aanduiding voor tekst 2">
            <a:extLst>
              <a:ext uri="{FF2B5EF4-FFF2-40B4-BE49-F238E27FC236}">
                <a16:creationId xmlns:a16="http://schemas.microsoft.com/office/drawing/2014/main" id="{1B3374E9-05EF-4AA3-B9E5-AFA51A06F8D9}"/>
              </a:ext>
            </a:extLst>
          </p:cNvPr>
          <p:cNvSpPr>
            <a:spLocks noGrp="1"/>
          </p:cNvSpPr>
          <p:nvPr>
            <p:ph type="body" idx="1"/>
          </p:nvPr>
        </p:nvSpPr>
        <p:spPr>
          <a:xfrm>
            <a:off x="1221297" y="2376422"/>
            <a:ext cx="10250703" cy="3761578"/>
          </a:xfrm>
          <a:prstGeom prst="rect">
            <a:avLst/>
          </a:prstGeom>
        </p:spPr>
        <p:txBody>
          <a:bodyPr vert="horz" wrap="square" lIns="0" tIns="0" rIns="0" bIns="0" rtlCol="0">
            <a:noAutofit/>
          </a:body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 #1</a:t>
            </a:r>
          </a:p>
          <a:p>
            <a:pPr lvl="5"/>
            <a:r>
              <a:rPr lang="nl-NL" noProof="0"/>
              <a:t>Kop #2</a:t>
            </a:r>
          </a:p>
          <a:p>
            <a:pPr lvl="6"/>
            <a:r>
              <a:rPr lang="nl-NL" noProof="0"/>
              <a:t>Numerieke </a:t>
            </a:r>
            <a:r>
              <a:rPr lang="nl-NL" noProof="0" err="1"/>
              <a:t>bullet</a:t>
            </a:r>
            <a:endParaRPr lang="nl-NL" noProof="0"/>
          </a:p>
          <a:p>
            <a:pPr lvl="7"/>
            <a:r>
              <a:rPr lang="nl-NL" noProof="0"/>
              <a:t>Check </a:t>
            </a:r>
            <a:r>
              <a:rPr lang="nl-NL" noProof="0" err="1"/>
              <a:t>bullet</a:t>
            </a:r>
            <a:endParaRPr lang="nl-NL" noProof="0"/>
          </a:p>
          <a:p>
            <a:pPr lvl="8"/>
            <a:r>
              <a:rPr lang="nl-NL" noProof="0"/>
              <a:t>Quote tekst</a:t>
            </a:r>
          </a:p>
        </p:txBody>
      </p:sp>
      <p:grpSp>
        <p:nvGrpSpPr>
          <p:cNvPr id="29" name="GRID" hidden="1">
            <a:extLst>
              <a:ext uri="{FF2B5EF4-FFF2-40B4-BE49-F238E27FC236}">
                <a16:creationId xmlns:a16="http://schemas.microsoft.com/office/drawing/2014/main" id="{B10A07CB-33C9-4722-B6F0-775B370EFA1B}"/>
              </a:ext>
            </a:extLst>
          </p:cNvPr>
          <p:cNvGrpSpPr/>
          <p:nvPr userDrawn="1"/>
        </p:nvGrpSpPr>
        <p:grpSpPr>
          <a:xfrm>
            <a:off x="-4648" y="0"/>
            <a:ext cx="12196648" cy="6858000"/>
            <a:chOff x="-4648" y="0"/>
            <a:chExt cx="12196648" cy="6858000"/>
          </a:xfrm>
          <a:solidFill>
            <a:schemeClr val="tx1">
              <a:alpha val="50000"/>
            </a:schemeClr>
          </a:solidFill>
        </p:grpSpPr>
        <p:sp>
          <p:nvSpPr>
            <p:cNvPr id="23" name="Rechthoek 22">
              <a:extLst>
                <a:ext uri="{FF2B5EF4-FFF2-40B4-BE49-F238E27FC236}">
                  <a16:creationId xmlns:a16="http://schemas.microsoft.com/office/drawing/2014/main" id="{977838C1-3679-402C-9565-B4532D477DE8}"/>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26" name="Rechthoek 25">
              <a:extLst>
                <a:ext uri="{FF2B5EF4-FFF2-40B4-BE49-F238E27FC236}">
                  <a16:creationId xmlns:a16="http://schemas.microsoft.com/office/drawing/2014/main" id="{C95EF84F-BAA9-4DA7-A14A-B97CA3F3886F}"/>
                </a:ext>
              </a:extLst>
            </p:cNvPr>
            <p:cNvSpPr/>
            <p:nvPr userDrawn="1"/>
          </p:nvSpPr>
          <p:spPr>
            <a:xfrm>
              <a:off x="-1" y="0"/>
              <a:ext cx="969297"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27" name="Rechthoek 26">
              <a:extLst>
                <a:ext uri="{FF2B5EF4-FFF2-40B4-BE49-F238E27FC236}">
                  <a16:creationId xmlns:a16="http://schemas.microsoft.com/office/drawing/2014/main" id="{CFE7E913-D09D-4E21-97E1-C9EA94CD80F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28" name="Rechthoek 27">
              <a:extLst>
                <a:ext uri="{FF2B5EF4-FFF2-40B4-BE49-F238E27FC236}">
                  <a16:creationId xmlns:a16="http://schemas.microsoft.com/office/drawing/2014/main" id="{AD111C42-33C4-47D9-91D8-9929B9BA4FEF}"/>
                </a:ext>
              </a:extLst>
            </p:cNvPr>
            <p:cNvSpPr/>
            <p:nvPr userDrawn="1"/>
          </p:nvSpPr>
          <p:spPr>
            <a:xfrm>
              <a:off x="0" y="613800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36" name="Rechthoek 35">
              <a:extLst>
                <a:ext uri="{FF2B5EF4-FFF2-40B4-BE49-F238E27FC236}">
                  <a16:creationId xmlns:a16="http://schemas.microsoft.com/office/drawing/2014/main" id="{4750ACE1-9951-44FF-B23D-F52315BFF192}"/>
                </a:ext>
              </a:extLst>
            </p:cNvPr>
            <p:cNvSpPr/>
            <p:nvPr userDrawn="1"/>
          </p:nvSpPr>
          <p:spPr>
            <a:xfrm>
              <a:off x="971105" y="0"/>
              <a:ext cx="252000" cy="6858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37" name="Rechthoek 36">
              <a:extLst>
                <a:ext uri="{FF2B5EF4-FFF2-40B4-BE49-F238E27FC236}">
                  <a16:creationId xmlns:a16="http://schemas.microsoft.com/office/drawing/2014/main" id="{123C2EDE-1807-4326-804E-5B664985BBDE}"/>
                </a:ext>
              </a:extLst>
            </p:cNvPr>
            <p:cNvSpPr/>
            <p:nvPr userDrawn="1"/>
          </p:nvSpPr>
          <p:spPr>
            <a:xfrm>
              <a:off x="11221352" y="0"/>
              <a:ext cx="252000" cy="6858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39" name="Rechthoek 38">
              <a:extLst>
                <a:ext uri="{FF2B5EF4-FFF2-40B4-BE49-F238E27FC236}">
                  <a16:creationId xmlns:a16="http://schemas.microsoft.com/office/drawing/2014/main" id="{21E9DF46-D7CD-41ED-9EBD-9A434AAAD41D}"/>
                </a:ext>
              </a:extLst>
            </p:cNvPr>
            <p:cNvSpPr/>
            <p:nvPr userDrawn="1"/>
          </p:nvSpPr>
          <p:spPr>
            <a:xfrm>
              <a:off x="0" y="962469"/>
              <a:ext cx="12192000" cy="252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41" name="Rechthoek 40">
              <a:extLst>
                <a:ext uri="{FF2B5EF4-FFF2-40B4-BE49-F238E27FC236}">
                  <a16:creationId xmlns:a16="http://schemas.microsoft.com/office/drawing/2014/main" id="{3F71EE44-5371-4697-A2ED-D9FBD8C36A12}"/>
                </a:ext>
              </a:extLst>
            </p:cNvPr>
            <p:cNvSpPr/>
            <p:nvPr userDrawn="1"/>
          </p:nvSpPr>
          <p:spPr>
            <a:xfrm>
              <a:off x="0" y="1872422"/>
              <a:ext cx="12192000" cy="504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21" name="Rechthoek 20">
              <a:extLst>
                <a:ext uri="{FF2B5EF4-FFF2-40B4-BE49-F238E27FC236}">
                  <a16:creationId xmlns:a16="http://schemas.microsoft.com/office/drawing/2014/main" id="{3C492553-DAB1-4E7E-BA39-94244B7DB0A3}"/>
                </a:ext>
              </a:extLst>
            </p:cNvPr>
            <p:cNvSpPr/>
            <p:nvPr userDrawn="1"/>
          </p:nvSpPr>
          <p:spPr>
            <a:xfrm>
              <a:off x="-4648" y="0"/>
              <a:ext cx="252000" cy="6858000"/>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sp>
          <p:nvSpPr>
            <p:cNvPr id="24" name="Rechthoek 23">
              <a:extLst>
                <a:ext uri="{FF2B5EF4-FFF2-40B4-BE49-F238E27FC236}">
                  <a16:creationId xmlns:a16="http://schemas.microsoft.com/office/drawing/2014/main" id="{59927F2D-94DC-41B9-9F07-CCE23A13F232}"/>
                </a:ext>
              </a:extLst>
            </p:cNvPr>
            <p:cNvSpPr/>
            <p:nvPr userDrawn="1"/>
          </p:nvSpPr>
          <p:spPr>
            <a:xfrm>
              <a:off x="737105" y="0"/>
              <a:ext cx="252000" cy="6858000"/>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nl-NL"/>
            </a:p>
          </p:txBody>
        </p:sp>
      </p:grpSp>
      <p:grpSp>
        <p:nvGrpSpPr>
          <p:cNvPr id="32" name="Groep 31">
            <a:extLst>
              <a:ext uri="{FF2B5EF4-FFF2-40B4-BE49-F238E27FC236}">
                <a16:creationId xmlns:a16="http://schemas.microsoft.com/office/drawing/2014/main" id="{73AED28A-6187-47C6-A3CD-83AECEC2B050}"/>
              </a:ext>
            </a:extLst>
          </p:cNvPr>
          <p:cNvGrpSpPr/>
          <p:nvPr userDrawn="1"/>
        </p:nvGrpSpPr>
        <p:grpSpPr>
          <a:xfrm>
            <a:off x="970649" y="720000"/>
            <a:ext cx="360000" cy="360000"/>
            <a:chOff x="2399038" y="2408969"/>
            <a:chExt cx="2162441" cy="2140423"/>
          </a:xfrm>
          <a:solidFill>
            <a:srgbClr val="1FF524"/>
          </a:solidFill>
        </p:grpSpPr>
        <p:sp>
          <p:nvSpPr>
            <p:cNvPr id="33" name="Rechthoekige driehoek 32">
              <a:extLst>
                <a:ext uri="{FF2B5EF4-FFF2-40B4-BE49-F238E27FC236}">
                  <a16:creationId xmlns:a16="http://schemas.microsoft.com/office/drawing/2014/main" id="{AA34CDB6-F7CC-4316-B32B-9250E4F54C2A}"/>
                </a:ext>
              </a:extLst>
            </p:cNvPr>
            <p:cNvSpPr/>
            <p:nvPr userDrawn="1"/>
          </p:nvSpPr>
          <p:spPr>
            <a:xfrm rot="5400000">
              <a:off x="2399038" y="3107765"/>
              <a:ext cx="1441627" cy="1441627"/>
            </a:xfrm>
            <a:prstGeom prst="r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3E0208BC-4560-41EB-9FA4-B056F19366CC}"/>
                </a:ext>
              </a:extLst>
            </p:cNvPr>
            <p:cNvSpPr/>
            <p:nvPr userDrawn="1"/>
          </p:nvSpPr>
          <p:spPr>
            <a:xfrm>
              <a:off x="2399038" y="2408969"/>
              <a:ext cx="1441627" cy="1441627"/>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Ovaal 34">
              <a:extLst>
                <a:ext uri="{FF2B5EF4-FFF2-40B4-BE49-F238E27FC236}">
                  <a16:creationId xmlns:a16="http://schemas.microsoft.com/office/drawing/2014/main" id="{2A7D2C90-9911-4E66-99E4-E9FCFAA2EB51}"/>
                </a:ext>
              </a:extLst>
            </p:cNvPr>
            <p:cNvSpPr/>
            <p:nvPr userDrawn="1"/>
          </p:nvSpPr>
          <p:spPr>
            <a:xfrm>
              <a:off x="3119852" y="2408969"/>
              <a:ext cx="1441627" cy="1441627"/>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Tree>
    <p:extLst>
      <p:ext uri="{BB962C8B-B14F-4D97-AF65-F5344CB8AC3E}">
        <p14:creationId xmlns:p14="http://schemas.microsoft.com/office/powerpoint/2010/main" val="1547963492"/>
      </p:ext>
    </p:extLst>
  </p:cSld>
  <p:clrMap bg1="lt1" tx1="dk1" bg2="lt2" tx2="dk2" accent1="accent1" accent2="accent2" accent3="accent3" accent4="accent4" accent5="accent5" accent6="accent6" hlink="hlink" folHlink="folHlink"/>
  <p:sldLayoutIdLst>
    <p:sldLayoutId id="2147483731" r:id="rId1"/>
    <p:sldLayoutId id="2147483719" r:id="rId2"/>
  </p:sldLayoutIdLst>
  <p:hf hdr="0" ftr="0" dt="0"/>
  <p:txStyles>
    <p:titleStyle>
      <a:lvl1pPr algn="l" defTabSz="914400" rtl="0" eaLnBrk="1" latinLnBrk="0" hangingPunct="1">
        <a:lnSpc>
          <a:spcPct val="80000"/>
        </a:lnSpc>
        <a:spcBef>
          <a:spcPct val="0"/>
        </a:spcBef>
        <a:buNone/>
        <a:defRPr sz="3000" kern="1200" cap="all" baseline="0">
          <a:solidFill>
            <a:srgbClr val="211F26"/>
          </a:solidFill>
          <a:latin typeface="+mj-lt"/>
          <a:ea typeface="+mj-ea"/>
          <a:cs typeface="+mj-cs"/>
        </a:defRPr>
      </a:lvl1pPr>
    </p:titleStyle>
    <p:bodyStyle>
      <a:lvl1pPr marL="177800" indent="-177800" algn="l" defTabSz="914400" rtl="0" eaLnBrk="1" latinLnBrk="0" hangingPunct="1">
        <a:lnSpc>
          <a:spcPct val="90000"/>
        </a:lnSpc>
        <a:spcBef>
          <a:spcPts val="400"/>
        </a:spcBef>
        <a:spcAft>
          <a:spcPts val="400"/>
        </a:spcAft>
        <a:buClr>
          <a:srgbClr val="211F26"/>
        </a:buClr>
        <a:buSzPct val="100000"/>
        <a:buFont typeface="Arial" panose="020B0604020202020204" pitchFamily="34" charset="0"/>
        <a:buChar char="●"/>
        <a:defRPr sz="1400" kern="1200">
          <a:solidFill>
            <a:srgbClr val="211F26"/>
          </a:solidFill>
          <a:latin typeface="+mn-lt"/>
          <a:ea typeface="+mn-ea"/>
          <a:cs typeface="+mn-cs"/>
        </a:defRPr>
      </a:lvl1pPr>
      <a:lvl2pPr marL="355600" indent="-177800" algn="l" defTabSz="914400" rtl="0" eaLnBrk="1" latinLnBrk="0" hangingPunct="1">
        <a:lnSpc>
          <a:spcPct val="90000"/>
        </a:lnSpc>
        <a:spcBef>
          <a:spcPts val="400"/>
        </a:spcBef>
        <a:spcAft>
          <a:spcPts val="400"/>
        </a:spcAft>
        <a:buClr>
          <a:srgbClr val="1FF524"/>
        </a:buClr>
        <a:buFont typeface="Arial" panose="020B0604020202020204" pitchFamily="34" charset="0"/>
        <a:buChar char="●"/>
        <a:defRPr sz="1400" kern="1200">
          <a:solidFill>
            <a:srgbClr val="211F26"/>
          </a:solidFill>
          <a:latin typeface="+mn-lt"/>
          <a:ea typeface="+mn-ea"/>
          <a:cs typeface="+mn-cs"/>
        </a:defRPr>
      </a:lvl2pPr>
      <a:lvl3pPr marL="541338" indent="-185738" algn="l" defTabSz="914400" rtl="0" eaLnBrk="1" latinLnBrk="0" hangingPunct="1">
        <a:lnSpc>
          <a:spcPct val="90000"/>
        </a:lnSpc>
        <a:spcBef>
          <a:spcPts val="400"/>
        </a:spcBef>
        <a:spcAft>
          <a:spcPts val="400"/>
        </a:spcAft>
        <a:buClr>
          <a:srgbClr val="9D9FA1"/>
        </a:buClr>
        <a:buFont typeface="Arial" panose="020B0604020202020204" pitchFamily="34" charset="0"/>
        <a:buChar char="•"/>
        <a:defRPr sz="1400" kern="1200">
          <a:solidFill>
            <a:srgbClr val="211F26"/>
          </a:solidFill>
          <a:latin typeface="+mn-lt"/>
          <a:ea typeface="+mn-ea"/>
          <a:cs typeface="+mn-cs"/>
        </a:defRPr>
      </a:lvl3pPr>
      <a:lvl4pPr marL="0" indent="0" algn="l" defTabSz="914400" rtl="0" eaLnBrk="1" latinLnBrk="0" hangingPunct="1">
        <a:lnSpc>
          <a:spcPct val="90000"/>
        </a:lnSpc>
        <a:spcBef>
          <a:spcPts val="400"/>
        </a:spcBef>
        <a:spcAft>
          <a:spcPts val="400"/>
        </a:spcAft>
        <a:buFont typeface="Arial" panose="020B0604020202020204" pitchFamily="34" charset="0"/>
        <a:buNone/>
        <a:defRPr sz="1400" kern="1200">
          <a:solidFill>
            <a:srgbClr val="211F26"/>
          </a:solidFill>
          <a:latin typeface="+mn-lt"/>
          <a:ea typeface="+mn-ea"/>
          <a:cs typeface="+mn-cs"/>
        </a:defRPr>
      </a:lvl4pPr>
      <a:lvl5pPr marL="0" indent="0" algn="l" defTabSz="914400" rtl="0" eaLnBrk="1" latinLnBrk="0" hangingPunct="1">
        <a:lnSpc>
          <a:spcPct val="90000"/>
        </a:lnSpc>
        <a:spcBef>
          <a:spcPts val="400"/>
        </a:spcBef>
        <a:spcAft>
          <a:spcPts val="400"/>
        </a:spcAft>
        <a:buFont typeface="Arial" panose="020B0604020202020204" pitchFamily="34" charset="0"/>
        <a:buNone/>
        <a:defRPr sz="1600" b="1" kern="1200" cap="all" baseline="0">
          <a:solidFill>
            <a:srgbClr val="211F26"/>
          </a:solidFill>
          <a:latin typeface="+mj-lt"/>
          <a:ea typeface="+mn-ea"/>
          <a:cs typeface="+mn-cs"/>
        </a:defRPr>
      </a:lvl5pPr>
      <a:lvl6pPr marL="0" indent="0" algn="l" defTabSz="914400" rtl="0" eaLnBrk="1" latinLnBrk="0" hangingPunct="1">
        <a:lnSpc>
          <a:spcPct val="90000"/>
        </a:lnSpc>
        <a:spcBef>
          <a:spcPts val="400"/>
        </a:spcBef>
        <a:spcAft>
          <a:spcPts val="400"/>
        </a:spcAft>
        <a:buFont typeface="Arial" panose="020B0604020202020204" pitchFamily="34" charset="0"/>
        <a:buNone/>
        <a:defRPr sz="1400" b="0" kern="1200">
          <a:solidFill>
            <a:srgbClr val="211F26"/>
          </a:solidFill>
          <a:latin typeface="+mj-lt"/>
          <a:ea typeface="+mn-ea"/>
          <a:cs typeface="+mn-cs"/>
        </a:defRPr>
      </a:lvl6pPr>
      <a:lvl7pPr marL="266700" indent="-266700" algn="l" defTabSz="914400" rtl="0" eaLnBrk="1" latinLnBrk="0" hangingPunct="1">
        <a:lnSpc>
          <a:spcPct val="90000"/>
        </a:lnSpc>
        <a:spcBef>
          <a:spcPts val="400"/>
        </a:spcBef>
        <a:spcAft>
          <a:spcPts val="400"/>
        </a:spcAft>
        <a:buClr>
          <a:schemeClr val="accent1"/>
        </a:buClr>
        <a:buFont typeface="+mj-lt"/>
        <a:buAutoNum type="arabicPeriod"/>
        <a:defRPr sz="1400" kern="1200">
          <a:solidFill>
            <a:srgbClr val="211F26"/>
          </a:solidFill>
          <a:latin typeface="+mn-lt"/>
          <a:ea typeface="+mn-ea"/>
          <a:cs typeface="+mn-cs"/>
        </a:defRPr>
      </a:lvl7pPr>
      <a:lvl8pPr marL="177800" indent="-177800" algn="l" defTabSz="914400" rtl="0" eaLnBrk="1" latinLnBrk="0" hangingPunct="1">
        <a:lnSpc>
          <a:spcPct val="90000"/>
        </a:lnSpc>
        <a:spcBef>
          <a:spcPts val="400"/>
        </a:spcBef>
        <a:spcAft>
          <a:spcPts val="400"/>
        </a:spcAft>
        <a:buSzPct val="100000"/>
        <a:buFontTx/>
        <a:buBlip>
          <a:blip r:embed="rId5"/>
        </a:buBlip>
        <a:defRPr sz="1400" kern="1200">
          <a:solidFill>
            <a:srgbClr val="211F26"/>
          </a:solidFill>
          <a:latin typeface="+mn-lt"/>
          <a:ea typeface="+mn-ea"/>
          <a:cs typeface="+mn-cs"/>
        </a:defRPr>
      </a:lvl8pPr>
      <a:lvl9pPr marL="0" indent="0" algn="l" defTabSz="914400" rtl="0" eaLnBrk="1" latinLnBrk="0" hangingPunct="1">
        <a:lnSpc>
          <a:spcPct val="90000"/>
        </a:lnSpc>
        <a:spcBef>
          <a:spcPts val="400"/>
        </a:spcBef>
        <a:spcAft>
          <a:spcPts val="400"/>
        </a:spcAft>
        <a:buFont typeface="Arial" panose="020B0604020202020204" pitchFamily="34" charset="0"/>
        <a:buNone/>
        <a:tabLst/>
        <a:defRPr sz="1800" i="1" kern="1200">
          <a:solidFill>
            <a:srgbClr val="211F26"/>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726ABC8-1289-BBF0-56A0-C3D4C9D5AEAE}"/>
              </a:ext>
            </a:extLst>
          </p:cNvPr>
          <p:cNvPicPr>
            <a:picLocks noChangeAspect="1"/>
          </p:cNvPicPr>
          <p:nvPr userDrawn="1"/>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7453752" y="6342684"/>
            <a:ext cx="4015740" cy="162631"/>
          </a:xfrm>
          <a:prstGeom prst="rect">
            <a:avLst/>
          </a:prstGeom>
        </p:spPr>
      </p:pic>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720000" y="720000"/>
            <a:ext cx="10751275" cy="369025"/>
          </a:xfrm>
          <a:prstGeom prst="rect">
            <a:avLst/>
          </a:prstGeom>
        </p:spPr>
        <p:txBody>
          <a:bodyPr vert="horz" lIns="0" tIns="0" rIns="0" bIns="0" rtlCol="0" anchor="t">
            <a:noAutofit/>
          </a:bodyPr>
          <a:lstStyle/>
          <a:p>
            <a:r>
              <a:rPr lang="en-GB" noProof="0"/>
              <a:t>Place a title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412875"/>
            <a:ext cx="10751275" cy="4393331"/>
          </a:xfrm>
          <a:prstGeom prst="rect">
            <a:avLst/>
          </a:prstGeom>
        </p:spPr>
        <p:txBody>
          <a:bodyPr vert="horz" lIns="0" tIns="0" rIns="0" bIns="0" rtlCol="0">
            <a:noAutofit/>
          </a:body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rot="5400000">
            <a:off x="10380031" y="2110805"/>
            <a:ext cx="2933400" cy="151790"/>
          </a:xfrm>
          <a:prstGeom prst="rect">
            <a:avLst/>
          </a:prstGeom>
        </p:spPr>
        <p:txBody>
          <a:bodyPr vert="horz" lIns="0" tIns="0" rIns="0" bIns="0" rtlCol="0" anchor="ctr">
            <a:noAutofit/>
          </a:bodyPr>
          <a:lstStyle>
            <a:lvl1pPr algn="l">
              <a:defRPr sz="1000" b="0" i="0">
                <a:solidFill>
                  <a:schemeClr val="accent1"/>
                </a:solidFill>
                <a:latin typeface="Arial" panose="020B0604020202020204" pitchFamily="34" charset="0"/>
              </a:defRPr>
            </a:lvl1pPr>
          </a:lstStyle>
          <a:p>
            <a:fld id="{24553FD5-8101-1544-BA0A-BB5B15BF2C2A}" type="datetime1">
              <a:rPr lang="en-US" smtClean="0"/>
              <a:t>11/13/2025</a:t>
            </a:fld>
            <a:endParaRPr lang="en-GB"/>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720000" y="6345237"/>
            <a:ext cx="6733752" cy="153987"/>
          </a:xfrm>
          <a:prstGeom prst="rect">
            <a:avLst/>
          </a:prstGeom>
        </p:spPr>
        <p:txBody>
          <a:bodyPr vert="horz" lIns="0" tIns="0" rIns="0" bIns="0" rtlCol="0" anchor="b">
            <a:noAutofit/>
          </a:bodyPr>
          <a:lstStyle>
            <a:lvl1pPr algn="l">
              <a:defRPr sz="1000" b="0" i="0">
                <a:solidFill>
                  <a:schemeClr val="accent1"/>
                </a:solidFill>
                <a:latin typeface="Arial" panose="020B0604020202020204" pitchFamily="34" charset="0"/>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674090" y="6345238"/>
            <a:ext cx="345281" cy="153987"/>
          </a:xfrm>
          <a:prstGeom prst="rect">
            <a:avLst/>
          </a:prstGeom>
          <a:noFill/>
          <a:ln>
            <a:noFill/>
          </a:ln>
        </p:spPr>
        <p:txBody>
          <a:bodyPr vert="horz" wrap="square" lIns="36000" tIns="36000" rIns="36000" bIns="36000" rtlCol="0" anchor="ctr">
            <a:noAutofit/>
          </a:bodyPr>
          <a:lstStyle>
            <a:lvl1pPr algn="ctr">
              <a:defRPr sz="1000" b="1">
                <a:solidFill>
                  <a:schemeClr val="accent1"/>
                </a:solidFill>
                <a:latin typeface="+mj-lt"/>
              </a:defRPr>
            </a:lvl1pPr>
          </a:lstStyle>
          <a:p>
            <a:fld id="{D7B5DC5B-6873-43DB-ADC7-B15ACCE0DFDB}" type="slidenum">
              <a:rPr lang="en-GB" smtClean="0"/>
              <a:pPr/>
              <a:t>‹nr.›</a:t>
            </a:fld>
            <a:endParaRPr lang="en-GB"/>
          </a:p>
        </p:txBody>
      </p:sp>
      <p:sp>
        <p:nvSpPr>
          <p:cNvPr id="7" name="Tekstvak 6">
            <a:extLst>
              <a:ext uri="{FF2B5EF4-FFF2-40B4-BE49-F238E27FC236}">
                <a16:creationId xmlns:a16="http://schemas.microsoft.com/office/drawing/2014/main" id="{FFB03D5B-72C3-E50B-DB8C-BD99C4E596D5}"/>
              </a:ext>
            </a:extLst>
          </p:cNvPr>
          <p:cNvSpPr txBox="1"/>
          <p:nvPr userDrawn="1"/>
        </p:nvSpPr>
        <p:spPr>
          <a:xfrm>
            <a:off x="-6350000" y="-6350000"/>
            <a:ext cx="12700" cy="12700"/>
          </a:xfrm>
          <a:prstGeom prst="rect">
            <a:avLst/>
          </a:prstGeom>
          <a:noFill/>
        </p:spPr>
        <p:txBody>
          <a:bodyPr vert="horz" wrap="square" lIns="0" tIns="0" rIns="0" bIns="0" rtlCol="0">
            <a:noAutofit/>
          </a:bodyPr>
          <a:lstStyle/>
          <a:p>
            <a:pPr algn="l">
              <a:lnSpc>
                <a:spcPct val="90000"/>
              </a:lnSpc>
              <a:spcBef>
                <a:spcPts val="600"/>
              </a:spcBef>
              <a:spcAft>
                <a:spcPts val="600"/>
              </a:spcAft>
            </a:pPr>
            <a:endParaRPr lang="nl-NL" sz="1600" b="0" i="0">
              <a:latin typeface="Arial" panose="020B0604020202020204" pitchFamily="34" charset="0"/>
            </a:endParaRPr>
          </a:p>
        </p:txBody>
      </p:sp>
    </p:spTree>
    <p:extLst>
      <p:ext uri="{BB962C8B-B14F-4D97-AF65-F5344CB8AC3E}">
        <p14:creationId xmlns:p14="http://schemas.microsoft.com/office/powerpoint/2010/main" val="32084300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b="0" i="0" kern="1200">
          <a:solidFill>
            <a:schemeClr val="tx1"/>
          </a:solidFill>
          <a:latin typeface="Arial" panose="020B0604020202020204" pitchFamily="34" charset="0"/>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b="0" i="0" kern="1200">
          <a:solidFill>
            <a:schemeClr val="tx1"/>
          </a:solidFill>
          <a:latin typeface="Arial" panose="020B0604020202020204" pitchFamily="34" charset="0"/>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0" i="0" kern="1200">
          <a:solidFill>
            <a:schemeClr val="accent1"/>
          </a:solidFill>
          <a:latin typeface="Arial" panose="020B0604020202020204" pitchFamily="34" charset="0"/>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0" i="0" kern="1200" cap="none" baseline="0">
          <a:solidFill>
            <a:schemeClr val="tx2"/>
          </a:solidFill>
          <a:latin typeface="Arial" panose="020B0604020202020204" pitchFamily="34" charset="0"/>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b="0" i="0" kern="1200">
          <a:solidFill>
            <a:schemeClr val="tx1"/>
          </a:solidFill>
          <a:latin typeface="Arial" panose="020B0604020202020204" pitchFamily="34" charset="0"/>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b="0" i="0" kern="1200">
          <a:solidFill>
            <a:schemeClr val="tx1"/>
          </a:solidFill>
          <a:latin typeface="Arial" panose="020B0604020202020204" pitchFamily="34" charset="0"/>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b="0" i="0" kern="1200">
          <a:solidFill>
            <a:schemeClr val="tx2"/>
          </a:solidFill>
          <a:latin typeface="Arial" panose="020B0604020202020204" pitchFamily="34" charset="0"/>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453">
          <p15:clr>
            <a:srgbClr val="F26B43"/>
          </p15:clr>
        </p15:guide>
        <p15:guide id="3" orient="horz" pos="3657">
          <p15:clr>
            <a:srgbClr val="F26B43"/>
          </p15:clr>
        </p15:guide>
        <p15:guide id="4" orient="horz" pos="3997">
          <p15:clr>
            <a:srgbClr val="A4A3A4"/>
          </p15:clr>
        </p15:guide>
        <p15:guide id="5" orient="horz" pos="4094">
          <p15:clr>
            <a:srgbClr val="A4A3A4"/>
          </p15:clr>
        </p15:guide>
        <p15:guide id="6" pos="7226">
          <p15:clr>
            <a:srgbClr val="F26B43"/>
          </p15:clr>
        </p15:guide>
        <p15:guide id="7" orient="horz" pos="686">
          <p15:clr>
            <a:srgbClr val="A4A3A4"/>
          </p15:clr>
        </p15:guide>
        <p15:guide id="9" orient="horz" pos="453">
          <p15:clr>
            <a:srgbClr val="A4A3A4"/>
          </p15:clr>
        </p15:guide>
        <p15:guide id="12">
          <p15:clr>
            <a:srgbClr val="547EBF"/>
          </p15:clr>
        </p15:guide>
        <p15:guide id="13" pos="7680">
          <p15:clr>
            <a:srgbClr val="547EBF"/>
          </p15:clr>
        </p15:guide>
        <p15:guide id="14" orient="horz">
          <p15:clr>
            <a:srgbClr val="547EBF"/>
          </p15:clr>
        </p15:guide>
        <p15:guide id="15" orient="horz" pos="4320">
          <p15:clr>
            <a:srgbClr val="547EBF"/>
          </p15:clr>
        </p15:guide>
        <p15:guide id="16" orient="horz" pos="210">
          <p15:clr>
            <a:srgbClr val="A4A3A4"/>
          </p15:clr>
        </p15:guide>
        <p15:guide id="17" orient="horz" pos="368">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726ABC8-1289-BBF0-56A0-C3D4C9D5AEAE}"/>
              </a:ext>
            </a:extLst>
          </p:cNvPr>
          <p:cNvPicPr>
            <a:picLocks noChangeAspect="1"/>
          </p:cNvPicPr>
          <p:nvPr userDrawn="1"/>
        </p:nvPicPr>
        <p:blipFill>
          <a:blip r:embed="rId35"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7453752" y="6342684"/>
            <a:ext cx="4015740" cy="162631"/>
          </a:xfrm>
          <a:prstGeom prst="rect">
            <a:avLst/>
          </a:prstGeom>
        </p:spPr>
      </p:pic>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720000" y="720000"/>
            <a:ext cx="10751275" cy="369025"/>
          </a:xfrm>
          <a:prstGeom prst="rect">
            <a:avLst/>
          </a:prstGeom>
        </p:spPr>
        <p:txBody>
          <a:bodyPr vert="horz" lIns="0" tIns="0" rIns="0" bIns="0" rtlCol="0" anchor="t">
            <a:noAutofit/>
          </a:bodyPr>
          <a:lstStyle/>
          <a:p>
            <a:r>
              <a:rPr lang="en-GB" noProof="0"/>
              <a:t>Place a title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412875"/>
            <a:ext cx="10751275" cy="4393331"/>
          </a:xfrm>
          <a:prstGeom prst="rect">
            <a:avLst/>
          </a:prstGeom>
        </p:spPr>
        <p:txBody>
          <a:bodyPr vert="horz" lIns="0" tIns="0" rIns="0" bIns="0" rtlCol="0">
            <a:noAutofit/>
          </a:body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Subtitle #1</a:t>
            </a:r>
          </a:p>
          <a:p>
            <a:pPr lvl="5"/>
            <a:r>
              <a:rPr lang="en-GB" noProof="0"/>
              <a:t>Alt. subtitle #2</a:t>
            </a:r>
          </a:p>
          <a:p>
            <a:pPr lvl="6"/>
            <a:r>
              <a:rPr lang="en-GB" noProof="0"/>
              <a:t>Numerical bullet</a:t>
            </a:r>
          </a:p>
          <a:p>
            <a:pPr lvl="7"/>
            <a:r>
              <a:rPr lang="en-GB" noProof="0"/>
              <a:t>Alphabetical bullet</a:t>
            </a:r>
          </a:p>
          <a:p>
            <a:pPr lvl="8"/>
            <a:r>
              <a:rPr lang="en-GB" noProof="0"/>
              <a:t>Source</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rot="5400000">
            <a:off x="10380031" y="2110805"/>
            <a:ext cx="2933400" cy="151790"/>
          </a:xfrm>
          <a:prstGeom prst="rect">
            <a:avLst/>
          </a:prstGeom>
        </p:spPr>
        <p:txBody>
          <a:bodyPr vert="horz" lIns="0" tIns="0" rIns="0" bIns="0" rtlCol="0" anchor="ctr">
            <a:noAutofit/>
          </a:bodyPr>
          <a:lstStyle>
            <a:lvl1pPr algn="l">
              <a:defRPr sz="1000">
                <a:solidFill>
                  <a:schemeClr val="accent1"/>
                </a:solidFill>
              </a:defRPr>
            </a:lvl1pPr>
          </a:lstStyle>
          <a:p>
            <a:fld id="{76544959-B38B-5A4A-B48A-5401D6260463}" type="datetime1">
              <a:rPr lang="en-US" smtClean="0"/>
              <a:t>11/13/2025</a:t>
            </a:fld>
            <a:endParaRPr lang="en-GB"/>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720000" y="6345237"/>
            <a:ext cx="6733752" cy="153987"/>
          </a:xfrm>
          <a:prstGeom prst="rect">
            <a:avLst/>
          </a:prstGeom>
        </p:spPr>
        <p:txBody>
          <a:bodyPr vert="horz" lIns="0" tIns="0" rIns="0" bIns="0" rtlCol="0" anchor="b">
            <a:noAutofit/>
          </a:bodyPr>
          <a:lstStyle>
            <a:lvl1pPr algn="l">
              <a:defRPr sz="1000">
                <a:solidFill>
                  <a:schemeClr val="accent1"/>
                </a:solidFill>
              </a:defRPr>
            </a:lvl1pPr>
          </a:lstStyle>
          <a:p>
            <a:r>
              <a:rPr lang="en-GB"/>
              <a:t>TNO Demo presentatie 2022</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674090" y="6345238"/>
            <a:ext cx="345281" cy="153987"/>
          </a:xfrm>
          <a:prstGeom prst="rect">
            <a:avLst/>
          </a:prstGeom>
          <a:noFill/>
          <a:ln>
            <a:noFill/>
          </a:ln>
        </p:spPr>
        <p:txBody>
          <a:bodyPr vert="horz" wrap="square" lIns="36000" tIns="36000" rIns="36000" bIns="36000" rtlCol="0" anchor="ctr">
            <a:noAutofit/>
          </a:bodyPr>
          <a:lstStyle>
            <a:lvl1pPr algn="ctr">
              <a:defRPr sz="1000" b="1">
                <a:solidFill>
                  <a:schemeClr val="accent1"/>
                </a:solidFill>
                <a:latin typeface="+mj-lt"/>
              </a:defRPr>
            </a:lvl1pPr>
          </a:lstStyle>
          <a:p>
            <a:fld id="{D7B5DC5B-6873-43DB-ADC7-B15ACCE0DFDB}" type="slidenum">
              <a:rPr lang="en-GB" smtClean="0"/>
              <a:pPr/>
              <a:t>‹nr.›</a:t>
            </a:fld>
            <a:endParaRPr lang="en-GB"/>
          </a:p>
        </p:txBody>
      </p:sp>
    </p:spTree>
    <p:extLst>
      <p:ext uri="{BB962C8B-B14F-4D97-AF65-F5344CB8AC3E}">
        <p14:creationId xmlns:p14="http://schemas.microsoft.com/office/powerpoint/2010/main" val="220935827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453">
          <p15:clr>
            <a:srgbClr val="F26B43"/>
          </p15:clr>
        </p15:guide>
        <p15:guide id="3" orient="horz" pos="3657">
          <p15:clr>
            <a:srgbClr val="F26B43"/>
          </p15:clr>
        </p15:guide>
        <p15:guide id="4" orient="horz" pos="3997">
          <p15:clr>
            <a:srgbClr val="A4A3A4"/>
          </p15:clr>
        </p15:guide>
        <p15:guide id="5" orient="horz" pos="4094">
          <p15:clr>
            <a:srgbClr val="A4A3A4"/>
          </p15:clr>
        </p15:guide>
        <p15:guide id="6" pos="7226">
          <p15:clr>
            <a:srgbClr val="F26B43"/>
          </p15:clr>
        </p15:guide>
        <p15:guide id="7" orient="horz" pos="686">
          <p15:clr>
            <a:srgbClr val="A4A3A4"/>
          </p15:clr>
        </p15:guide>
        <p15:guide id="9" orient="horz" pos="453">
          <p15:clr>
            <a:srgbClr val="A4A3A4"/>
          </p15:clr>
        </p15:guide>
        <p15:guide id="12">
          <p15:clr>
            <a:srgbClr val="547EBF"/>
          </p15:clr>
        </p15:guide>
        <p15:guide id="13" pos="7680">
          <p15:clr>
            <a:srgbClr val="547EBF"/>
          </p15:clr>
        </p15:guide>
        <p15:guide id="14" orient="horz">
          <p15:clr>
            <a:srgbClr val="547EBF"/>
          </p15:clr>
        </p15:guide>
        <p15:guide id="15" orient="horz" pos="4320">
          <p15:clr>
            <a:srgbClr val="547EBF"/>
          </p15:clr>
        </p15:guide>
        <p15:guide id="16" orient="horz" pos="210">
          <p15:clr>
            <a:srgbClr val="A4A3A4"/>
          </p15:clr>
        </p15:guide>
        <p15:guide id="17" orient="horz" pos="36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Tijdelijke aanduiding voor afbeelding 42">
            <a:extLst>
              <a:ext uri="{FF2B5EF4-FFF2-40B4-BE49-F238E27FC236}">
                <a16:creationId xmlns:a16="http://schemas.microsoft.com/office/drawing/2014/main" id="{FB901AAE-EEBB-D149-5C1D-C24643ACC7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84" y="0"/>
            <a:ext cx="12192000" cy="6858000"/>
          </a:xfrm>
          <a:prstGeom prst="rect">
            <a:avLst/>
          </a:prstGeom>
        </p:spPr>
      </p:pic>
      <p:sp>
        <p:nvSpPr>
          <p:cNvPr id="83" name="Vrije vorm: vorm 82">
            <a:extLst>
              <a:ext uri="{FF2B5EF4-FFF2-40B4-BE49-F238E27FC236}">
                <a16:creationId xmlns:a16="http://schemas.microsoft.com/office/drawing/2014/main" id="{38FB8585-E8CE-522A-DAB9-B48E304DB2DC}"/>
              </a:ext>
            </a:extLst>
          </p:cNvPr>
          <p:cNvSpPr/>
          <p:nvPr/>
        </p:nvSpPr>
        <p:spPr>
          <a:xfrm>
            <a:off x="8904418" y="717516"/>
            <a:ext cx="612961" cy="331953"/>
          </a:xfrm>
          <a:custGeom>
            <a:avLst/>
            <a:gdLst>
              <a:gd name="connsiteX0" fmla="*/ 499893 w 612961"/>
              <a:gd name="connsiteY0" fmla="*/ 119555 h 331953"/>
              <a:gd name="connsiteX1" fmla="*/ 444083 w 612961"/>
              <a:gd name="connsiteY1" fmla="*/ 181422 h 331953"/>
              <a:gd name="connsiteX2" fmla="*/ 556725 w 612961"/>
              <a:gd name="connsiteY2" fmla="*/ 181422 h 331953"/>
              <a:gd name="connsiteX3" fmla="*/ 499893 w 612961"/>
              <a:gd name="connsiteY3" fmla="*/ 119555 h 331953"/>
              <a:gd name="connsiteX4" fmla="*/ 130391 w 612961"/>
              <a:gd name="connsiteY4" fmla="*/ 88237 h 331953"/>
              <a:gd name="connsiteX5" fmla="*/ 184323 w 612961"/>
              <a:gd name="connsiteY5" fmla="*/ 88237 h 331953"/>
              <a:gd name="connsiteX6" fmla="*/ 184323 w 612961"/>
              <a:gd name="connsiteY6" fmla="*/ 325383 h 331953"/>
              <a:gd name="connsiteX7" fmla="*/ 130391 w 612961"/>
              <a:gd name="connsiteY7" fmla="*/ 325383 h 331953"/>
              <a:gd name="connsiteX8" fmla="*/ 499893 w 612961"/>
              <a:gd name="connsiteY8" fmla="*/ 81836 h 331953"/>
              <a:gd name="connsiteX9" fmla="*/ 612961 w 612961"/>
              <a:gd name="connsiteY9" fmla="*/ 206340 h 331953"/>
              <a:gd name="connsiteX10" fmla="*/ 612961 w 612961"/>
              <a:gd name="connsiteY10" fmla="*/ 214617 h 331953"/>
              <a:gd name="connsiteX11" fmla="*/ 443142 w 612961"/>
              <a:gd name="connsiteY11" fmla="*/ 214617 h 331953"/>
              <a:gd name="connsiteX12" fmla="*/ 443142 w 612961"/>
              <a:gd name="connsiteY12" fmla="*/ 216069 h 331953"/>
              <a:gd name="connsiteX13" fmla="*/ 504074 w 612961"/>
              <a:gd name="connsiteY13" fmla="*/ 291847 h 331953"/>
              <a:gd name="connsiteX14" fmla="*/ 559455 w 612961"/>
              <a:gd name="connsiteY14" fmla="*/ 251653 h 331953"/>
              <a:gd name="connsiteX15" fmla="*/ 610656 w 612961"/>
              <a:gd name="connsiteY15" fmla="*/ 257200 h 331953"/>
              <a:gd name="connsiteX16" fmla="*/ 501342 w 612961"/>
              <a:gd name="connsiteY16" fmla="*/ 331953 h 331953"/>
              <a:gd name="connsiteX17" fmla="*/ 386396 w 612961"/>
              <a:gd name="connsiteY17" fmla="*/ 207365 h 331953"/>
              <a:gd name="connsiteX18" fmla="*/ 499893 w 612961"/>
              <a:gd name="connsiteY18" fmla="*/ 81836 h 331953"/>
              <a:gd name="connsiteX19" fmla="*/ 130391 w 612961"/>
              <a:gd name="connsiteY19" fmla="*/ 5205 h 331953"/>
              <a:gd name="connsiteX20" fmla="*/ 184323 w 612961"/>
              <a:gd name="connsiteY20" fmla="*/ 5205 h 331953"/>
              <a:gd name="connsiteX21" fmla="*/ 184323 w 612961"/>
              <a:gd name="connsiteY21" fmla="*/ 49409 h 331953"/>
              <a:gd name="connsiteX22" fmla="*/ 130391 w 612961"/>
              <a:gd name="connsiteY22" fmla="*/ 49409 h 331953"/>
              <a:gd name="connsiteX23" fmla="*/ 0 w 612961"/>
              <a:gd name="connsiteY23" fmla="*/ 5121 h 331953"/>
              <a:gd name="connsiteX24" fmla="*/ 53931 w 612961"/>
              <a:gd name="connsiteY24" fmla="*/ 5121 h 331953"/>
              <a:gd name="connsiteX25" fmla="*/ 53931 w 612961"/>
              <a:gd name="connsiteY25" fmla="*/ 325383 h 331953"/>
              <a:gd name="connsiteX26" fmla="*/ 0 w 612961"/>
              <a:gd name="connsiteY26" fmla="*/ 325383 h 331953"/>
              <a:gd name="connsiteX27" fmla="*/ 342535 w 612961"/>
              <a:gd name="connsiteY27" fmla="*/ 0 h 331953"/>
              <a:gd name="connsiteX28" fmla="*/ 388274 w 612961"/>
              <a:gd name="connsiteY28" fmla="*/ 4182 h 331953"/>
              <a:gd name="connsiteX29" fmla="*/ 388274 w 612961"/>
              <a:gd name="connsiteY29" fmla="*/ 42924 h 331953"/>
              <a:gd name="connsiteX30" fmla="*/ 356870 w 612961"/>
              <a:gd name="connsiteY30" fmla="*/ 39682 h 331953"/>
              <a:gd name="connsiteX31" fmla="*/ 317615 w 612961"/>
              <a:gd name="connsiteY31" fmla="*/ 81752 h 331953"/>
              <a:gd name="connsiteX32" fmla="*/ 317615 w 612961"/>
              <a:gd name="connsiteY32" fmla="*/ 88237 h 331953"/>
              <a:gd name="connsiteX33" fmla="*/ 375303 w 612961"/>
              <a:gd name="connsiteY33" fmla="*/ 88237 h 331953"/>
              <a:gd name="connsiteX34" fmla="*/ 375303 w 612961"/>
              <a:gd name="connsiteY34" fmla="*/ 124590 h 331953"/>
              <a:gd name="connsiteX35" fmla="*/ 318554 w 612961"/>
              <a:gd name="connsiteY35" fmla="*/ 124590 h 331953"/>
              <a:gd name="connsiteX36" fmla="*/ 318554 w 612961"/>
              <a:gd name="connsiteY36" fmla="*/ 325297 h 331953"/>
              <a:gd name="connsiteX37" fmla="*/ 266500 w 612961"/>
              <a:gd name="connsiteY37" fmla="*/ 325297 h 331953"/>
              <a:gd name="connsiteX38" fmla="*/ 266500 w 612961"/>
              <a:gd name="connsiteY38" fmla="*/ 124504 h 331953"/>
              <a:gd name="connsiteX39" fmla="*/ 227247 w 612961"/>
              <a:gd name="connsiteY39" fmla="*/ 124504 h 331953"/>
              <a:gd name="connsiteX40" fmla="*/ 227247 w 612961"/>
              <a:gd name="connsiteY40" fmla="*/ 88151 h 331953"/>
              <a:gd name="connsiteX41" fmla="*/ 266500 w 612961"/>
              <a:gd name="connsiteY41" fmla="*/ 88151 h 331953"/>
              <a:gd name="connsiteX42" fmla="*/ 266500 w 612961"/>
              <a:gd name="connsiteY42" fmla="*/ 83543 h 331953"/>
              <a:gd name="connsiteX43" fmla="*/ 342535 w 612961"/>
              <a:gd name="connsiteY43" fmla="*/ 0 h 3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961" h="331953">
                <a:moveTo>
                  <a:pt x="499893" y="119555"/>
                </a:moveTo>
                <a:cubicBezTo>
                  <a:pt x="468999" y="119555"/>
                  <a:pt x="447326" y="141657"/>
                  <a:pt x="444083" y="181422"/>
                </a:cubicBezTo>
                <a:lnTo>
                  <a:pt x="556725" y="181422"/>
                </a:lnTo>
                <a:cubicBezTo>
                  <a:pt x="555359" y="140804"/>
                  <a:pt x="535048" y="119555"/>
                  <a:pt x="499893" y="119555"/>
                </a:cubicBezTo>
                <a:close/>
                <a:moveTo>
                  <a:pt x="130391" y="88237"/>
                </a:moveTo>
                <a:lnTo>
                  <a:pt x="184323" y="88237"/>
                </a:lnTo>
                <a:lnTo>
                  <a:pt x="184323" y="325383"/>
                </a:lnTo>
                <a:lnTo>
                  <a:pt x="130391" y="325383"/>
                </a:lnTo>
                <a:close/>
                <a:moveTo>
                  <a:pt x="499893" y="81836"/>
                </a:moveTo>
                <a:cubicBezTo>
                  <a:pt x="568757" y="81836"/>
                  <a:pt x="612961" y="129282"/>
                  <a:pt x="612961" y="206340"/>
                </a:cubicBezTo>
                <a:lnTo>
                  <a:pt x="612961" y="214617"/>
                </a:lnTo>
                <a:lnTo>
                  <a:pt x="443142" y="214617"/>
                </a:lnTo>
                <a:lnTo>
                  <a:pt x="443142" y="216069"/>
                </a:lnTo>
                <a:cubicBezTo>
                  <a:pt x="443142" y="264538"/>
                  <a:pt x="466696" y="291847"/>
                  <a:pt x="504074" y="291847"/>
                </a:cubicBezTo>
                <a:cubicBezTo>
                  <a:pt x="529929" y="291847"/>
                  <a:pt x="550751" y="277510"/>
                  <a:pt x="559455" y="251653"/>
                </a:cubicBezTo>
                <a:lnTo>
                  <a:pt x="610656" y="257200"/>
                </a:lnTo>
                <a:cubicBezTo>
                  <a:pt x="593589" y="305670"/>
                  <a:pt x="555359" y="331953"/>
                  <a:pt x="501342" y="331953"/>
                </a:cubicBezTo>
                <a:cubicBezTo>
                  <a:pt x="432051" y="331953"/>
                  <a:pt x="386396" y="282630"/>
                  <a:pt x="386396" y="207365"/>
                </a:cubicBezTo>
                <a:cubicBezTo>
                  <a:pt x="386396" y="132100"/>
                  <a:pt x="432476" y="81836"/>
                  <a:pt x="499893" y="81836"/>
                </a:cubicBezTo>
                <a:close/>
                <a:moveTo>
                  <a:pt x="130391" y="5205"/>
                </a:moveTo>
                <a:lnTo>
                  <a:pt x="184323" y="5205"/>
                </a:lnTo>
                <a:lnTo>
                  <a:pt x="184323" y="49409"/>
                </a:lnTo>
                <a:lnTo>
                  <a:pt x="130391" y="49409"/>
                </a:lnTo>
                <a:close/>
                <a:moveTo>
                  <a:pt x="0" y="5121"/>
                </a:moveTo>
                <a:lnTo>
                  <a:pt x="53931" y="5121"/>
                </a:lnTo>
                <a:lnTo>
                  <a:pt x="53931" y="325383"/>
                </a:lnTo>
                <a:lnTo>
                  <a:pt x="0" y="325383"/>
                </a:lnTo>
                <a:close/>
                <a:moveTo>
                  <a:pt x="342535" y="0"/>
                </a:moveTo>
                <a:cubicBezTo>
                  <a:pt x="358748" y="0"/>
                  <a:pt x="373937" y="939"/>
                  <a:pt x="388274" y="4182"/>
                </a:cubicBezTo>
                <a:lnTo>
                  <a:pt x="388274" y="42924"/>
                </a:lnTo>
                <a:cubicBezTo>
                  <a:pt x="374874" y="40619"/>
                  <a:pt x="364721" y="39682"/>
                  <a:pt x="356870" y="39682"/>
                </a:cubicBezTo>
                <a:cubicBezTo>
                  <a:pt x="329137" y="39682"/>
                  <a:pt x="317615" y="52651"/>
                  <a:pt x="317615" y="81752"/>
                </a:cubicBezTo>
                <a:lnTo>
                  <a:pt x="317615" y="88237"/>
                </a:lnTo>
                <a:lnTo>
                  <a:pt x="375303" y="88237"/>
                </a:lnTo>
                <a:lnTo>
                  <a:pt x="375303" y="124590"/>
                </a:lnTo>
                <a:lnTo>
                  <a:pt x="318554" y="124590"/>
                </a:lnTo>
                <a:lnTo>
                  <a:pt x="318554" y="325297"/>
                </a:lnTo>
                <a:lnTo>
                  <a:pt x="266500" y="325297"/>
                </a:lnTo>
                <a:lnTo>
                  <a:pt x="266500" y="124504"/>
                </a:lnTo>
                <a:lnTo>
                  <a:pt x="227247" y="124504"/>
                </a:lnTo>
                <a:lnTo>
                  <a:pt x="227247" y="88151"/>
                </a:lnTo>
                <a:lnTo>
                  <a:pt x="266500" y="88151"/>
                </a:lnTo>
                <a:lnTo>
                  <a:pt x="266500" y="83543"/>
                </a:lnTo>
                <a:cubicBezTo>
                  <a:pt x="266500" y="26710"/>
                  <a:pt x="290480" y="0"/>
                  <a:pt x="342535" y="0"/>
                </a:cubicBezTo>
                <a:close/>
              </a:path>
            </a:pathLst>
          </a:custGeom>
          <a:solidFill>
            <a:schemeClr val="bg1"/>
          </a:solidFill>
          <a:ln w="4777" cap="flat">
            <a:noFill/>
            <a:prstDash val="solid"/>
            <a:miter/>
          </a:ln>
        </p:spPr>
        <p:txBody>
          <a:bodyPr rtlCol="0" anchor="ctr"/>
          <a:lstStyle/>
          <a:p>
            <a:endParaRPr lang="nl-NL" noProof="0">
              <a:latin typeface="Arial" panose="020B0604020202020204" pitchFamily="34" charset="0"/>
            </a:endParaRPr>
          </a:p>
        </p:txBody>
      </p:sp>
      <p:sp>
        <p:nvSpPr>
          <p:cNvPr id="84" name="Vrije vorm: vorm 83">
            <a:extLst>
              <a:ext uri="{FF2B5EF4-FFF2-40B4-BE49-F238E27FC236}">
                <a16:creationId xmlns:a16="http://schemas.microsoft.com/office/drawing/2014/main" id="{7D4ACDB0-6876-FFF6-8B74-5FC40DBCAFEF}"/>
              </a:ext>
            </a:extLst>
          </p:cNvPr>
          <p:cNvSpPr/>
          <p:nvPr/>
        </p:nvSpPr>
        <p:spPr>
          <a:xfrm>
            <a:off x="8219861" y="287853"/>
            <a:ext cx="2177659" cy="326577"/>
          </a:xfrm>
          <a:custGeom>
            <a:avLst/>
            <a:gdLst>
              <a:gd name="connsiteX0" fmla="*/ 1107982 w 1219677"/>
              <a:gd name="connsiteY0" fmla="*/ 46504 h 182911"/>
              <a:gd name="connsiteX1" fmla="*/ 1107982 w 1219677"/>
              <a:gd name="connsiteY1" fmla="*/ 179327 h 182911"/>
              <a:gd name="connsiteX2" fmla="*/ 1137184 w 1219677"/>
              <a:gd name="connsiteY2" fmla="*/ 179327 h 182911"/>
              <a:gd name="connsiteX3" fmla="*/ 1137184 w 1219677"/>
              <a:gd name="connsiteY3" fmla="*/ 103333 h 182911"/>
              <a:gd name="connsiteX4" fmla="*/ 1167964 w 1219677"/>
              <a:gd name="connsiteY4" fmla="*/ 65575 h 182911"/>
              <a:gd name="connsiteX5" fmla="*/ 1190476 w 1219677"/>
              <a:gd name="connsiteY5" fmla="*/ 94538 h 182911"/>
              <a:gd name="connsiteX6" fmla="*/ 1190476 w 1219677"/>
              <a:gd name="connsiteY6" fmla="*/ 179279 h 182911"/>
              <a:gd name="connsiteX7" fmla="*/ 1219678 w 1219677"/>
              <a:gd name="connsiteY7" fmla="*/ 179279 h 182911"/>
              <a:gd name="connsiteX8" fmla="*/ 1219678 w 1219677"/>
              <a:gd name="connsiteY8" fmla="*/ 94299 h 182911"/>
              <a:gd name="connsiteX9" fmla="*/ 1176519 w 1219677"/>
              <a:gd name="connsiteY9" fmla="*/ 42872 h 182911"/>
              <a:gd name="connsiteX10" fmla="*/ 1135416 w 1219677"/>
              <a:gd name="connsiteY10" fmla="*/ 69207 h 182911"/>
              <a:gd name="connsiteX11" fmla="*/ 1135368 w 1219677"/>
              <a:gd name="connsiteY11" fmla="*/ 46457 h 182911"/>
              <a:gd name="connsiteX12" fmla="*/ 1107982 w 1219677"/>
              <a:gd name="connsiteY12" fmla="*/ 46457 h 182911"/>
              <a:gd name="connsiteX13" fmla="*/ 1017171 w 1219677"/>
              <a:gd name="connsiteY13" fmla="*/ 64571 h 182911"/>
              <a:gd name="connsiteX14" fmla="*/ 1048954 w 1219677"/>
              <a:gd name="connsiteY14" fmla="*/ 112892 h 182911"/>
              <a:gd name="connsiteX15" fmla="*/ 1017171 w 1219677"/>
              <a:gd name="connsiteY15" fmla="*/ 160973 h 182911"/>
              <a:gd name="connsiteX16" fmla="*/ 985626 w 1219677"/>
              <a:gd name="connsiteY16" fmla="*/ 112892 h 182911"/>
              <a:gd name="connsiteX17" fmla="*/ 1017171 w 1219677"/>
              <a:gd name="connsiteY17" fmla="*/ 64571 h 182911"/>
              <a:gd name="connsiteX18" fmla="*/ 1017171 w 1219677"/>
              <a:gd name="connsiteY18" fmla="*/ 42872 h 182911"/>
              <a:gd name="connsiteX19" fmla="*/ 953843 w 1219677"/>
              <a:gd name="connsiteY19" fmla="*/ 112892 h 182911"/>
              <a:gd name="connsiteX20" fmla="*/ 1017171 w 1219677"/>
              <a:gd name="connsiteY20" fmla="*/ 182911 h 182911"/>
              <a:gd name="connsiteX21" fmla="*/ 1080739 w 1219677"/>
              <a:gd name="connsiteY21" fmla="*/ 112892 h 182911"/>
              <a:gd name="connsiteX22" fmla="*/ 1017171 w 1219677"/>
              <a:gd name="connsiteY22" fmla="*/ 42872 h 182911"/>
              <a:gd name="connsiteX23" fmla="*/ 896633 w 1219677"/>
              <a:gd name="connsiteY23" fmla="*/ 179327 h 182911"/>
              <a:gd name="connsiteX24" fmla="*/ 926838 w 1219677"/>
              <a:gd name="connsiteY24" fmla="*/ 179327 h 182911"/>
              <a:gd name="connsiteX25" fmla="*/ 926838 w 1219677"/>
              <a:gd name="connsiteY25" fmla="*/ 46504 h 182911"/>
              <a:gd name="connsiteX26" fmla="*/ 896633 w 1219677"/>
              <a:gd name="connsiteY26" fmla="*/ 46504 h 182911"/>
              <a:gd name="connsiteX27" fmla="*/ 896633 w 1219677"/>
              <a:gd name="connsiteY27" fmla="*/ 179327 h 182911"/>
              <a:gd name="connsiteX28" fmla="*/ 896633 w 1219677"/>
              <a:gd name="connsiteY28" fmla="*/ 24758 h 182911"/>
              <a:gd name="connsiteX29" fmla="*/ 926838 w 1219677"/>
              <a:gd name="connsiteY29" fmla="*/ 24758 h 182911"/>
              <a:gd name="connsiteX30" fmla="*/ 926838 w 1219677"/>
              <a:gd name="connsiteY30" fmla="*/ 0 h 182911"/>
              <a:gd name="connsiteX31" fmla="*/ 896633 w 1219677"/>
              <a:gd name="connsiteY31" fmla="*/ 0 h 182911"/>
              <a:gd name="connsiteX32" fmla="*/ 896633 w 1219677"/>
              <a:gd name="connsiteY32" fmla="*/ 24758 h 182911"/>
              <a:gd name="connsiteX33" fmla="*/ 831775 w 1219677"/>
              <a:gd name="connsiteY33" fmla="*/ 9798 h 182911"/>
              <a:gd name="connsiteX34" fmla="*/ 803862 w 1219677"/>
              <a:gd name="connsiteY34" fmla="*/ 12092 h 182911"/>
              <a:gd name="connsiteX35" fmla="*/ 802859 w 1219677"/>
              <a:gd name="connsiteY35" fmla="*/ 46457 h 182911"/>
              <a:gd name="connsiteX36" fmla="*/ 779821 w 1219677"/>
              <a:gd name="connsiteY36" fmla="*/ 46457 h 182911"/>
              <a:gd name="connsiteX37" fmla="*/ 779821 w 1219677"/>
              <a:gd name="connsiteY37" fmla="*/ 66865 h 182911"/>
              <a:gd name="connsiteX38" fmla="*/ 802046 w 1219677"/>
              <a:gd name="connsiteY38" fmla="*/ 66865 h 182911"/>
              <a:gd name="connsiteX39" fmla="*/ 802046 w 1219677"/>
              <a:gd name="connsiteY39" fmla="*/ 133300 h 182911"/>
              <a:gd name="connsiteX40" fmla="*/ 843867 w 1219677"/>
              <a:gd name="connsiteY40" fmla="*/ 182863 h 182911"/>
              <a:gd name="connsiteX41" fmla="*/ 865088 w 1219677"/>
              <a:gd name="connsiteY41" fmla="*/ 180283 h 182911"/>
              <a:gd name="connsiteX42" fmla="*/ 865088 w 1219677"/>
              <a:gd name="connsiteY42" fmla="*/ 157293 h 182911"/>
              <a:gd name="connsiteX43" fmla="*/ 850319 w 1219677"/>
              <a:gd name="connsiteY43" fmla="*/ 159109 h 182911"/>
              <a:gd name="connsiteX44" fmla="*/ 831727 w 1219677"/>
              <a:gd name="connsiteY44" fmla="*/ 131197 h 182911"/>
              <a:gd name="connsiteX45" fmla="*/ 831727 w 1219677"/>
              <a:gd name="connsiteY45" fmla="*/ 66913 h 182911"/>
              <a:gd name="connsiteX46" fmla="*/ 861407 w 1219677"/>
              <a:gd name="connsiteY46" fmla="*/ 66913 h 182911"/>
              <a:gd name="connsiteX47" fmla="*/ 861407 w 1219677"/>
              <a:gd name="connsiteY47" fmla="*/ 46504 h 182911"/>
              <a:gd name="connsiteX48" fmla="*/ 831727 w 1219677"/>
              <a:gd name="connsiteY48" fmla="*/ 46504 h 182911"/>
              <a:gd name="connsiteX49" fmla="*/ 831727 w 1219677"/>
              <a:gd name="connsiteY49" fmla="*/ 9798 h 182911"/>
              <a:gd name="connsiteX50" fmla="*/ 728681 w 1219677"/>
              <a:gd name="connsiteY50" fmla="*/ 113178 h 182911"/>
              <a:gd name="connsiteX51" fmla="*/ 728681 w 1219677"/>
              <a:gd name="connsiteY51" fmla="*/ 122737 h 182911"/>
              <a:gd name="connsiteX52" fmla="*/ 693790 w 1219677"/>
              <a:gd name="connsiteY52" fmla="*/ 161308 h 182911"/>
              <a:gd name="connsiteX53" fmla="*/ 669989 w 1219677"/>
              <a:gd name="connsiteY53" fmla="*/ 141377 h 182911"/>
              <a:gd name="connsiteX54" fmla="*/ 721990 w 1219677"/>
              <a:gd name="connsiteY54" fmla="*/ 113178 h 182911"/>
              <a:gd name="connsiteX55" fmla="*/ 728681 w 1219677"/>
              <a:gd name="connsiteY55" fmla="*/ 113178 h 182911"/>
              <a:gd name="connsiteX56" fmla="*/ 642125 w 1219677"/>
              <a:gd name="connsiteY56" fmla="*/ 80869 h 182911"/>
              <a:gd name="connsiteX57" fmla="*/ 670036 w 1219677"/>
              <a:gd name="connsiteY57" fmla="*/ 84262 h 182911"/>
              <a:gd name="connsiteX58" fmla="*/ 701055 w 1219677"/>
              <a:gd name="connsiteY58" fmla="*/ 63567 h 182911"/>
              <a:gd name="connsiteX59" fmla="*/ 728729 w 1219677"/>
              <a:gd name="connsiteY59" fmla="*/ 88373 h 182911"/>
              <a:gd name="connsiteX60" fmla="*/ 728729 w 1219677"/>
              <a:gd name="connsiteY60" fmla="*/ 95351 h 182911"/>
              <a:gd name="connsiteX61" fmla="*/ 725910 w 1219677"/>
              <a:gd name="connsiteY61" fmla="*/ 95351 h 182911"/>
              <a:gd name="connsiteX62" fmla="*/ 638540 w 1219677"/>
              <a:gd name="connsiteY62" fmla="*/ 142907 h 182911"/>
              <a:gd name="connsiteX63" fmla="*/ 684231 w 1219677"/>
              <a:gd name="connsiteY63" fmla="*/ 182672 h 182911"/>
              <a:gd name="connsiteX64" fmla="*/ 729255 w 1219677"/>
              <a:gd name="connsiteY64" fmla="*/ 156337 h 182911"/>
              <a:gd name="connsiteX65" fmla="*/ 732074 w 1219677"/>
              <a:gd name="connsiteY65" fmla="*/ 179327 h 182911"/>
              <a:gd name="connsiteX66" fmla="*/ 761804 w 1219677"/>
              <a:gd name="connsiteY66" fmla="*/ 179327 h 182911"/>
              <a:gd name="connsiteX67" fmla="*/ 757932 w 1219677"/>
              <a:gd name="connsiteY67" fmla="*/ 152992 h 182911"/>
              <a:gd name="connsiteX68" fmla="*/ 757932 w 1219677"/>
              <a:gd name="connsiteY68" fmla="*/ 95064 h 182911"/>
              <a:gd name="connsiteX69" fmla="*/ 704210 w 1219677"/>
              <a:gd name="connsiteY69" fmla="*/ 42872 h 182911"/>
              <a:gd name="connsiteX70" fmla="*/ 642125 w 1219677"/>
              <a:gd name="connsiteY70" fmla="*/ 80869 h 182911"/>
              <a:gd name="connsiteX71" fmla="*/ 549546 w 1219677"/>
              <a:gd name="connsiteY71" fmla="*/ 179327 h 182911"/>
              <a:gd name="connsiteX72" fmla="*/ 576693 w 1219677"/>
              <a:gd name="connsiteY72" fmla="*/ 179327 h 182911"/>
              <a:gd name="connsiteX73" fmla="*/ 623723 w 1219677"/>
              <a:gd name="connsiteY73" fmla="*/ 46504 h 182911"/>
              <a:gd name="connsiteX74" fmla="*/ 599157 w 1219677"/>
              <a:gd name="connsiteY74" fmla="*/ 46504 h 182911"/>
              <a:gd name="connsiteX75" fmla="*/ 566082 w 1219677"/>
              <a:gd name="connsiteY75" fmla="*/ 147591 h 182911"/>
              <a:gd name="connsiteX76" fmla="*/ 533248 w 1219677"/>
              <a:gd name="connsiteY76" fmla="*/ 46504 h 182911"/>
              <a:gd name="connsiteX77" fmla="*/ 502993 w 1219677"/>
              <a:gd name="connsiteY77" fmla="*/ 46504 h 182911"/>
              <a:gd name="connsiteX78" fmla="*/ 549546 w 1219677"/>
              <a:gd name="connsiteY78" fmla="*/ 179327 h 182911"/>
              <a:gd name="connsiteX79" fmla="*/ 426235 w 1219677"/>
              <a:gd name="connsiteY79" fmla="*/ 64571 h 182911"/>
              <a:gd name="connsiteX80" fmla="*/ 458067 w 1219677"/>
              <a:gd name="connsiteY80" fmla="*/ 112892 h 182911"/>
              <a:gd name="connsiteX81" fmla="*/ 426235 w 1219677"/>
              <a:gd name="connsiteY81" fmla="*/ 160973 h 182911"/>
              <a:gd name="connsiteX82" fmla="*/ 394691 w 1219677"/>
              <a:gd name="connsiteY82" fmla="*/ 112892 h 182911"/>
              <a:gd name="connsiteX83" fmla="*/ 426235 w 1219677"/>
              <a:gd name="connsiteY83" fmla="*/ 64571 h 182911"/>
              <a:gd name="connsiteX84" fmla="*/ 426235 w 1219677"/>
              <a:gd name="connsiteY84" fmla="*/ 42872 h 182911"/>
              <a:gd name="connsiteX85" fmla="*/ 362954 w 1219677"/>
              <a:gd name="connsiteY85" fmla="*/ 112892 h 182911"/>
              <a:gd name="connsiteX86" fmla="*/ 426235 w 1219677"/>
              <a:gd name="connsiteY86" fmla="*/ 182911 h 182911"/>
              <a:gd name="connsiteX87" fmla="*/ 489802 w 1219677"/>
              <a:gd name="connsiteY87" fmla="*/ 112892 h 182911"/>
              <a:gd name="connsiteX88" fmla="*/ 426235 w 1219677"/>
              <a:gd name="connsiteY88" fmla="*/ 42872 h 182911"/>
              <a:gd name="connsiteX89" fmla="*/ 224302 w 1219677"/>
              <a:gd name="connsiteY89" fmla="*/ 46504 h 182911"/>
              <a:gd name="connsiteX90" fmla="*/ 224302 w 1219677"/>
              <a:gd name="connsiteY90" fmla="*/ 179327 h 182911"/>
              <a:gd name="connsiteX91" fmla="*/ 253456 w 1219677"/>
              <a:gd name="connsiteY91" fmla="*/ 179327 h 182911"/>
              <a:gd name="connsiteX92" fmla="*/ 253456 w 1219677"/>
              <a:gd name="connsiteY92" fmla="*/ 103333 h 182911"/>
              <a:gd name="connsiteX93" fmla="*/ 284236 w 1219677"/>
              <a:gd name="connsiteY93" fmla="*/ 65575 h 182911"/>
              <a:gd name="connsiteX94" fmla="*/ 306699 w 1219677"/>
              <a:gd name="connsiteY94" fmla="*/ 94538 h 182911"/>
              <a:gd name="connsiteX95" fmla="*/ 306699 w 1219677"/>
              <a:gd name="connsiteY95" fmla="*/ 179279 h 182911"/>
              <a:gd name="connsiteX96" fmla="*/ 335903 w 1219677"/>
              <a:gd name="connsiteY96" fmla="*/ 179279 h 182911"/>
              <a:gd name="connsiteX97" fmla="*/ 335903 w 1219677"/>
              <a:gd name="connsiteY97" fmla="*/ 94299 h 182911"/>
              <a:gd name="connsiteX98" fmla="*/ 292792 w 1219677"/>
              <a:gd name="connsiteY98" fmla="*/ 42872 h 182911"/>
              <a:gd name="connsiteX99" fmla="*/ 251688 w 1219677"/>
              <a:gd name="connsiteY99" fmla="*/ 69207 h 182911"/>
              <a:gd name="connsiteX100" fmla="*/ 251640 w 1219677"/>
              <a:gd name="connsiteY100" fmla="*/ 46457 h 182911"/>
              <a:gd name="connsiteX101" fmla="*/ 224302 w 1219677"/>
              <a:gd name="connsiteY101" fmla="*/ 46457 h 182911"/>
              <a:gd name="connsiteX102" fmla="*/ 77189 w 1219677"/>
              <a:gd name="connsiteY102" fmla="*/ 46504 h 182911"/>
              <a:gd name="connsiteX103" fmla="*/ 77189 w 1219677"/>
              <a:gd name="connsiteY103" fmla="*/ 179327 h 182911"/>
              <a:gd name="connsiteX104" fmla="*/ 106391 w 1219677"/>
              <a:gd name="connsiteY104" fmla="*/ 179327 h 182911"/>
              <a:gd name="connsiteX105" fmla="*/ 106391 w 1219677"/>
              <a:gd name="connsiteY105" fmla="*/ 103333 h 182911"/>
              <a:gd name="connsiteX106" fmla="*/ 137172 w 1219677"/>
              <a:gd name="connsiteY106" fmla="*/ 65575 h 182911"/>
              <a:gd name="connsiteX107" fmla="*/ 159635 w 1219677"/>
              <a:gd name="connsiteY107" fmla="*/ 94538 h 182911"/>
              <a:gd name="connsiteX108" fmla="*/ 159635 w 1219677"/>
              <a:gd name="connsiteY108" fmla="*/ 179279 h 182911"/>
              <a:gd name="connsiteX109" fmla="*/ 188838 w 1219677"/>
              <a:gd name="connsiteY109" fmla="*/ 179279 h 182911"/>
              <a:gd name="connsiteX110" fmla="*/ 188838 w 1219677"/>
              <a:gd name="connsiteY110" fmla="*/ 94299 h 182911"/>
              <a:gd name="connsiteX111" fmla="*/ 145679 w 1219677"/>
              <a:gd name="connsiteY111" fmla="*/ 42872 h 182911"/>
              <a:gd name="connsiteX112" fmla="*/ 104623 w 1219677"/>
              <a:gd name="connsiteY112" fmla="*/ 69207 h 182911"/>
              <a:gd name="connsiteX113" fmla="*/ 104575 w 1219677"/>
              <a:gd name="connsiteY113" fmla="*/ 46457 h 182911"/>
              <a:gd name="connsiteX114" fmla="*/ 77189 w 1219677"/>
              <a:gd name="connsiteY114" fmla="*/ 46457 h 182911"/>
              <a:gd name="connsiteX115" fmla="*/ 0 w 1219677"/>
              <a:gd name="connsiteY115" fmla="*/ 179327 h 182911"/>
              <a:gd name="connsiteX116" fmla="*/ 30207 w 1219677"/>
              <a:gd name="connsiteY116" fmla="*/ 179327 h 182911"/>
              <a:gd name="connsiteX117" fmla="*/ 30207 w 1219677"/>
              <a:gd name="connsiteY117" fmla="*/ 46504 h 182911"/>
              <a:gd name="connsiteX118" fmla="*/ 0 w 1219677"/>
              <a:gd name="connsiteY118" fmla="*/ 46504 h 182911"/>
              <a:gd name="connsiteX119" fmla="*/ 0 w 1219677"/>
              <a:gd name="connsiteY119" fmla="*/ 179327 h 182911"/>
              <a:gd name="connsiteX120" fmla="*/ 0 w 1219677"/>
              <a:gd name="connsiteY120" fmla="*/ 24758 h 182911"/>
              <a:gd name="connsiteX121" fmla="*/ 30207 w 1219677"/>
              <a:gd name="connsiteY121" fmla="*/ 24758 h 182911"/>
              <a:gd name="connsiteX122" fmla="*/ 30207 w 1219677"/>
              <a:gd name="connsiteY122" fmla="*/ 0 h 182911"/>
              <a:gd name="connsiteX123" fmla="*/ 0 w 1219677"/>
              <a:gd name="connsiteY123" fmla="*/ 0 h 182911"/>
              <a:gd name="connsiteX124" fmla="*/ 0 w 1219677"/>
              <a:gd name="connsiteY124" fmla="*/ 24758 h 1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677" h="182911">
                <a:moveTo>
                  <a:pt x="1107982" y="46504"/>
                </a:moveTo>
                <a:lnTo>
                  <a:pt x="1107982" y="179327"/>
                </a:lnTo>
                <a:lnTo>
                  <a:pt x="1137184" y="179327"/>
                </a:lnTo>
                <a:lnTo>
                  <a:pt x="1137184" y="103333"/>
                </a:lnTo>
                <a:cubicBezTo>
                  <a:pt x="1137232" y="80343"/>
                  <a:pt x="1150662" y="65575"/>
                  <a:pt x="1167964" y="65575"/>
                </a:cubicBezTo>
                <a:cubicBezTo>
                  <a:pt x="1182445" y="65575"/>
                  <a:pt x="1190476" y="75373"/>
                  <a:pt x="1190476" y="94538"/>
                </a:cubicBezTo>
                <a:lnTo>
                  <a:pt x="1190476" y="179279"/>
                </a:lnTo>
                <a:lnTo>
                  <a:pt x="1219678" y="179279"/>
                </a:lnTo>
                <a:lnTo>
                  <a:pt x="1219678" y="94299"/>
                </a:lnTo>
                <a:cubicBezTo>
                  <a:pt x="1219678" y="59935"/>
                  <a:pt x="1205483" y="42872"/>
                  <a:pt x="1176519" y="42872"/>
                </a:cubicBezTo>
                <a:cubicBezTo>
                  <a:pt x="1158691" y="42872"/>
                  <a:pt x="1144975" y="51666"/>
                  <a:pt x="1135416" y="69207"/>
                </a:cubicBezTo>
                <a:lnTo>
                  <a:pt x="1135368" y="46457"/>
                </a:lnTo>
                <a:lnTo>
                  <a:pt x="1107982" y="46457"/>
                </a:lnTo>
                <a:close/>
                <a:moveTo>
                  <a:pt x="1017171" y="64571"/>
                </a:moveTo>
                <a:cubicBezTo>
                  <a:pt x="1036576" y="64571"/>
                  <a:pt x="1048954" y="81873"/>
                  <a:pt x="1048954" y="112892"/>
                </a:cubicBezTo>
                <a:cubicBezTo>
                  <a:pt x="1048954" y="143911"/>
                  <a:pt x="1036576" y="160973"/>
                  <a:pt x="1017171" y="160973"/>
                </a:cubicBezTo>
                <a:cubicBezTo>
                  <a:pt x="997527" y="160973"/>
                  <a:pt x="985626" y="144150"/>
                  <a:pt x="985626" y="112892"/>
                </a:cubicBezTo>
                <a:cubicBezTo>
                  <a:pt x="985626" y="81634"/>
                  <a:pt x="997479" y="64571"/>
                  <a:pt x="1017171" y="64571"/>
                </a:cubicBezTo>
                <a:moveTo>
                  <a:pt x="1017171" y="42872"/>
                </a:moveTo>
                <a:cubicBezTo>
                  <a:pt x="979652" y="42872"/>
                  <a:pt x="953843" y="70259"/>
                  <a:pt x="953843" y="112892"/>
                </a:cubicBezTo>
                <a:cubicBezTo>
                  <a:pt x="953843" y="155573"/>
                  <a:pt x="979413" y="182911"/>
                  <a:pt x="1017171" y="182911"/>
                </a:cubicBezTo>
                <a:cubicBezTo>
                  <a:pt x="1054929" y="182911"/>
                  <a:pt x="1080739" y="155573"/>
                  <a:pt x="1080739" y="112892"/>
                </a:cubicBezTo>
                <a:cubicBezTo>
                  <a:pt x="1080739" y="70259"/>
                  <a:pt x="1054881" y="42872"/>
                  <a:pt x="1017171" y="42872"/>
                </a:cubicBezTo>
                <a:moveTo>
                  <a:pt x="896633" y="179327"/>
                </a:moveTo>
                <a:lnTo>
                  <a:pt x="926838" y="179327"/>
                </a:lnTo>
                <a:lnTo>
                  <a:pt x="926838" y="46504"/>
                </a:lnTo>
                <a:lnTo>
                  <a:pt x="896633" y="46504"/>
                </a:lnTo>
                <a:lnTo>
                  <a:pt x="896633" y="179327"/>
                </a:lnTo>
                <a:close/>
                <a:moveTo>
                  <a:pt x="896633" y="24758"/>
                </a:moveTo>
                <a:lnTo>
                  <a:pt x="926838" y="24758"/>
                </a:lnTo>
                <a:lnTo>
                  <a:pt x="926838" y="0"/>
                </a:lnTo>
                <a:lnTo>
                  <a:pt x="896633" y="0"/>
                </a:lnTo>
                <a:lnTo>
                  <a:pt x="896633" y="24758"/>
                </a:lnTo>
                <a:close/>
                <a:moveTo>
                  <a:pt x="831775" y="9798"/>
                </a:moveTo>
                <a:lnTo>
                  <a:pt x="803862" y="12092"/>
                </a:lnTo>
                <a:lnTo>
                  <a:pt x="802859" y="46457"/>
                </a:lnTo>
                <a:lnTo>
                  <a:pt x="779821" y="46457"/>
                </a:lnTo>
                <a:lnTo>
                  <a:pt x="779821" y="66865"/>
                </a:lnTo>
                <a:lnTo>
                  <a:pt x="802046" y="66865"/>
                </a:lnTo>
                <a:lnTo>
                  <a:pt x="802046" y="133300"/>
                </a:lnTo>
                <a:cubicBezTo>
                  <a:pt x="802046" y="167904"/>
                  <a:pt x="812131" y="182863"/>
                  <a:pt x="843867" y="182863"/>
                </a:cubicBezTo>
                <a:cubicBezTo>
                  <a:pt x="850845" y="182863"/>
                  <a:pt x="857823" y="181812"/>
                  <a:pt x="865088" y="180283"/>
                </a:cubicBezTo>
                <a:lnTo>
                  <a:pt x="865088" y="157293"/>
                </a:lnTo>
                <a:cubicBezTo>
                  <a:pt x="859925" y="158584"/>
                  <a:pt x="855004" y="159109"/>
                  <a:pt x="850319" y="159109"/>
                </a:cubicBezTo>
                <a:cubicBezTo>
                  <a:pt x="834547" y="159109"/>
                  <a:pt x="831727" y="150602"/>
                  <a:pt x="831727" y="131197"/>
                </a:cubicBezTo>
                <a:lnTo>
                  <a:pt x="831727" y="66913"/>
                </a:lnTo>
                <a:lnTo>
                  <a:pt x="861407" y="66913"/>
                </a:lnTo>
                <a:lnTo>
                  <a:pt x="861407" y="46504"/>
                </a:lnTo>
                <a:lnTo>
                  <a:pt x="831727" y="46504"/>
                </a:lnTo>
                <a:lnTo>
                  <a:pt x="831727" y="9798"/>
                </a:lnTo>
                <a:close/>
                <a:moveTo>
                  <a:pt x="728681" y="113178"/>
                </a:moveTo>
                <a:lnTo>
                  <a:pt x="728681" y="122737"/>
                </a:lnTo>
                <a:cubicBezTo>
                  <a:pt x="728681" y="144484"/>
                  <a:pt x="713195" y="161308"/>
                  <a:pt x="693790" y="161308"/>
                </a:cubicBezTo>
                <a:cubicBezTo>
                  <a:pt x="679022" y="161308"/>
                  <a:pt x="669989" y="153278"/>
                  <a:pt x="669989" y="141377"/>
                </a:cubicBezTo>
                <a:cubicBezTo>
                  <a:pt x="669989" y="122737"/>
                  <a:pt x="687291" y="113178"/>
                  <a:pt x="721990" y="113178"/>
                </a:cubicBezTo>
                <a:lnTo>
                  <a:pt x="728681" y="113178"/>
                </a:lnTo>
                <a:close/>
                <a:moveTo>
                  <a:pt x="642125" y="80869"/>
                </a:moveTo>
                <a:lnTo>
                  <a:pt x="670036" y="84262"/>
                </a:lnTo>
                <a:cubicBezTo>
                  <a:pt x="672857" y="70545"/>
                  <a:pt x="683228" y="63567"/>
                  <a:pt x="701055" y="63567"/>
                </a:cubicBezTo>
                <a:cubicBezTo>
                  <a:pt x="719696" y="63567"/>
                  <a:pt x="728729" y="71549"/>
                  <a:pt x="728729" y="88373"/>
                </a:cubicBezTo>
                <a:lnTo>
                  <a:pt x="728729" y="95351"/>
                </a:lnTo>
                <a:lnTo>
                  <a:pt x="725910" y="95351"/>
                </a:lnTo>
                <a:cubicBezTo>
                  <a:pt x="667169" y="95351"/>
                  <a:pt x="638540" y="110836"/>
                  <a:pt x="638540" y="142907"/>
                </a:cubicBezTo>
                <a:cubicBezTo>
                  <a:pt x="638540" y="166135"/>
                  <a:pt x="656368" y="182672"/>
                  <a:pt x="684231" y="182672"/>
                </a:cubicBezTo>
                <a:cubicBezTo>
                  <a:pt x="704163" y="182672"/>
                  <a:pt x="720221" y="173400"/>
                  <a:pt x="729255" y="156337"/>
                </a:cubicBezTo>
                <a:cubicBezTo>
                  <a:pt x="729494" y="164845"/>
                  <a:pt x="730306" y="172396"/>
                  <a:pt x="732074" y="179327"/>
                </a:cubicBezTo>
                <a:lnTo>
                  <a:pt x="761804" y="179327"/>
                </a:lnTo>
                <a:cubicBezTo>
                  <a:pt x="758935" y="172396"/>
                  <a:pt x="757932" y="163602"/>
                  <a:pt x="757932" y="152992"/>
                </a:cubicBezTo>
                <a:lnTo>
                  <a:pt x="757932" y="95064"/>
                </a:lnTo>
                <a:cubicBezTo>
                  <a:pt x="757932" y="58883"/>
                  <a:pt x="742686" y="42872"/>
                  <a:pt x="704210" y="42872"/>
                </a:cubicBezTo>
                <a:cubicBezTo>
                  <a:pt x="668985" y="42872"/>
                  <a:pt x="648051" y="55777"/>
                  <a:pt x="642125" y="80869"/>
                </a:cubicBezTo>
                <a:moveTo>
                  <a:pt x="549546" y="179327"/>
                </a:moveTo>
                <a:lnTo>
                  <a:pt x="576693" y="179327"/>
                </a:lnTo>
                <a:lnTo>
                  <a:pt x="623723" y="46504"/>
                </a:lnTo>
                <a:lnTo>
                  <a:pt x="599157" y="46504"/>
                </a:lnTo>
                <a:lnTo>
                  <a:pt x="566082" y="147591"/>
                </a:lnTo>
                <a:lnTo>
                  <a:pt x="533248" y="46504"/>
                </a:lnTo>
                <a:lnTo>
                  <a:pt x="502993" y="46504"/>
                </a:lnTo>
                <a:lnTo>
                  <a:pt x="549546" y="179327"/>
                </a:lnTo>
                <a:close/>
                <a:moveTo>
                  <a:pt x="426235" y="64571"/>
                </a:moveTo>
                <a:cubicBezTo>
                  <a:pt x="445640" y="64571"/>
                  <a:pt x="458067" y="81873"/>
                  <a:pt x="458067" y="112892"/>
                </a:cubicBezTo>
                <a:cubicBezTo>
                  <a:pt x="458067" y="143911"/>
                  <a:pt x="445640" y="160973"/>
                  <a:pt x="426235" y="160973"/>
                </a:cubicBezTo>
                <a:cubicBezTo>
                  <a:pt x="406592" y="160973"/>
                  <a:pt x="394691" y="144150"/>
                  <a:pt x="394691" y="112892"/>
                </a:cubicBezTo>
                <a:cubicBezTo>
                  <a:pt x="394738" y="81634"/>
                  <a:pt x="406592" y="64571"/>
                  <a:pt x="426235" y="64571"/>
                </a:cubicBezTo>
                <a:moveTo>
                  <a:pt x="426235" y="42872"/>
                </a:moveTo>
                <a:cubicBezTo>
                  <a:pt x="388764" y="42872"/>
                  <a:pt x="362954" y="70259"/>
                  <a:pt x="362954" y="112892"/>
                </a:cubicBezTo>
                <a:cubicBezTo>
                  <a:pt x="362954" y="155573"/>
                  <a:pt x="388477" y="182911"/>
                  <a:pt x="426235" y="182911"/>
                </a:cubicBezTo>
                <a:cubicBezTo>
                  <a:pt x="463993" y="182911"/>
                  <a:pt x="489802" y="155573"/>
                  <a:pt x="489802" y="112892"/>
                </a:cubicBezTo>
                <a:cubicBezTo>
                  <a:pt x="489802" y="70259"/>
                  <a:pt x="463993" y="42872"/>
                  <a:pt x="426235" y="42872"/>
                </a:cubicBezTo>
                <a:moveTo>
                  <a:pt x="224302" y="46504"/>
                </a:moveTo>
                <a:lnTo>
                  <a:pt x="224302" y="179327"/>
                </a:lnTo>
                <a:lnTo>
                  <a:pt x="253456" y="179327"/>
                </a:lnTo>
                <a:lnTo>
                  <a:pt x="253456" y="103333"/>
                </a:lnTo>
                <a:cubicBezTo>
                  <a:pt x="253504" y="80343"/>
                  <a:pt x="266982" y="65575"/>
                  <a:pt x="284236" y="65575"/>
                </a:cubicBezTo>
                <a:cubicBezTo>
                  <a:pt x="298718" y="65575"/>
                  <a:pt x="306699" y="75373"/>
                  <a:pt x="306699" y="94538"/>
                </a:cubicBezTo>
                <a:lnTo>
                  <a:pt x="306699" y="179279"/>
                </a:lnTo>
                <a:lnTo>
                  <a:pt x="335903" y="179279"/>
                </a:lnTo>
                <a:lnTo>
                  <a:pt x="335903" y="94299"/>
                </a:lnTo>
                <a:cubicBezTo>
                  <a:pt x="335903" y="59935"/>
                  <a:pt x="321708" y="42872"/>
                  <a:pt x="292792" y="42872"/>
                </a:cubicBezTo>
                <a:cubicBezTo>
                  <a:pt x="274964" y="42872"/>
                  <a:pt x="261247" y="51666"/>
                  <a:pt x="251688" y="69207"/>
                </a:cubicBezTo>
                <a:lnTo>
                  <a:pt x="251640" y="46457"/>
                </a:lnTo>
                <a:lnTo>
                  <a:pt x="224302" y="46457"/>
                </a:lnTo>
                <a:close/>
                <a:moveTo>
                  <a:pt x="77189" y="46504"/>
                </a:moveTo>
                <a:lnTo>
                  <a:pt x="77189" y="179327"/>
                </a:lnTo>
                <a:lnTo>
                  <a:pt x="106391" y="179327"/>
                </a:lnTo>
                <a:lnTo>
                  <a:pt x="106391" y="103333"/>
                </a:lnTo>
                <a:cubicBezTo>
                  <a:pt x="106439" y="80343"/>
                  <a:pt x="119870" y="65575"/>
                  <a:pt x="137172" y="65575"/>
                </a:cubicBezTo>
                <a:cubicBezTo>
                  <a:pt x="151653" y="65575"/>
                  <a:pt x="159635" y="75373"/>
                  <a:pt x="159635" y="94538"/>
                </a:cubicBezTo>
                <a:lnTo>
                  <a:pt x="159635" y="179279"/>
                </a:lnTo>
                <a:lnTo>
                  <a:pt x="188838" y="179279"/>
                </a:lnTo>
                <a:lnTo>
                  <a:pt x="188838" y="94299"/>
                </a:lnTo>
                <a:cubicBezTo>
                  <a:pt x="188838" y="59935"/>
                  <a:pt x="174643" y="42872"/>
                  <a:pt x="145679" y="42872"/>
                </a:cubicBezTo>
                <a:cubicBezTo>
                  <a:pt x="127851" y="42872"/>
                  <a:pt x="114182" y="51666"/>
                  <a:pt x="104623" y="69207"/>
                </a:cubicBezTo>
                <a:lnTo>
                  <a:pt x="104575" y="46457"/>
                </a:lnTo>
                <a:lnTo>
                  <a:pt x="77189" y="46457"/>
                </a:lnTo>
                <a:close/>
                <a:moveTo>
                  <a:pt x="0" y="179327"/>
                </a:moveTo>
                <a:lnTo>
                  <a:pt x="30207" y="179327"/>
                </a:lnTo>
                <a:lnTo>
                  <a:pt x="30207" y="46504"/>
                </a:lnTo>
                <a:lnTo>
                  <a:pt x="0" y="46504"/>
                </a:lnTo>
                <a:lnTo>
                  <a:pt x="0" y="179327"/>
                </a:lnTo>
                <a:close/>
                <a:moveTo>
                  <a:pt x="0" y="24758"/>
                </a:moveTo>
                <a:lnTo>
                  <a:pt x="30207" y="24758"/>
                </a:lnTo>
                <a:lnTo>
                  <a:pt x="30207" y="0"/>
                </a:lnTo>
                <a:lnTo>
                  <a:pt x="0" y="0"/>
                </a:lnTo>
                <a:lnTo>
                  <a:pt x="0" y="24758"/>
                </a:lnTo>
                <a:close/>
              </a:path>
            </a:pathLst>
          </a:custGeom>
          <a:solidFill>
            <a:schemeClr val="bg1"/>
          </a:solidFill>
          <a:ln w="4777" cap="flat">
            <a:noFill/>
            <a:prstDash val="solid"/>
            <a:miter/>
          </a:ln>
        </p:spPr>
        <p:txBody>
          <a:bodyPr rtlCol="0" anchor="ctr"/>
          <a:lstStyle/>
          <a:p>
            <a:endParaRPr lang="nl-NL" noProof="0">
              <a:latin typeface="Arial" panose="020B0604020202020204" pitchFamily="34" charset="0"/>
            </a:endParaRPr>
          </a:p>
        </p:txBody>
      </p:sp>
      <p:sp>
        <p:nvSpPr>
          <p:cNvPr id="85" name="Vrije vorm: vorm 84">
            <a:extLst>
              <a:ext uri="{FF2B5EF4-FFF2-40B4-BE49-F238E27FC236}">
                <a16:creationId xmlns:a16="http://schemas.microsoft.com/office/drawing/2014/main" id="{08A2E00D-AE81-C457-7D3D-FC08F2C64607}"/>
              </a:ext>
            </a:extLst>
          </p:cNvPr>
          <p:cNvSpPr/>
          <p:nvPr/>
        </p:nvSpPr>
        <p:spPr>
          <a:xfrm>
            <a:off x="8198016" y="717516"/>
            <a:ext cx="568159" cy="331869"/>
          </a:xfrm>
          <a:custGeom>
            <a:avLst/>
            <a:gdLst>
              <a:gd name="connsiteX0" fmla="*/ 283398 w 568159"/>
              <a:gd name="connsiteY0" fmla="*/ 120492 h 331869"/>
              <a:gd name="connsiteX1" fmla="*/ 227076 w 568159"/>
              <a:gd name="connsiteY1" fmla="*/ 206853 h 331869"/>
              <a:gd name="connsiteX2" fmla="*/ 283398 w 568159"/>
              <a:gd name="connsiteY2" fmla="*/ 292700 h 331869"/>
              <a:gd name="connsiteX3" fmla="*/ 340230 w 568159"/>
              <a:gd name="connsiteY3" fmla="*/ 206853 h 331869"/>
              <a:gd name="connsiteX4" fmla="*/ 283398 w 568159"/>
              <a:gd name="connsiteY4" fmla="*/ 120492 h 331869"/>
              <a:gd name="connsiteX5" fmla="*/ 555700 w 568159"/>
              <a:gd name="connsiteY5" fmla="*/ 81752 h 331869"/>
              <a:gd name="connsiteX6" fmla="*/ 568159 w 568159"/>
              <a:gd name="connsiteY6" fmla="*/ 82263 h 331869"/>
              <a:gd name="connsiteX7" fmla="*/ 568159 w 568159"/>
              <a:gd name="connsiteY7" fmla="*/ 133378 h 331869"/>
              <a:gd name="connsiteX8" fmla="*/ 556638 w 568159"/>
              <a:gd name="connsiteY8" fmla="*/ 132867 h 331869"/>
              <a:gd name="connsiteX9" fmla="*/ 493406 w 568159"/>
              <a:gd name="connsiteY9" fmla="*/ 207706 h 331869"/>
              <a:gd name="connsiteX10" fmla="*/ 493406 w 568159"/>
              <a:gd name="connsiteY10" fmla="*/ 325297 h 331869"/>
              <a:gd name="connsiteX11" fmla="*/ 440413 w 568159"/>
              <a:gd name="connsiteY11" fmla="*/ 325297 h 331869"/>
              <a:gd name="connsiteX12" fmla="*/ 440413 w 568159"/>
              <a:gd name="connsiteY12" fmla="*/ 88151 h 331869"/>
              <a:gd name="connsiteX13" fmla="*/ 488798 w 568159"/>
              <a:gd name="connsiteY13" fmla="*/ 88151 h 331869"/>
              <a:gd name="connsiteX14" fmla="*/ 488798 w 568159"/>
              <a:gd name="connsiteY14" fmla="*/ 139352 h 331869"/>
              <a:gd name="connsiteX15" fmla="*/ 555700 w 568159"/>
              <a:gd name="connsiteY15" fmla="*/ 81752 h 331869"/>
              <a:gd name="connsiteX16" fmla="*/ 283398 w 568159"/>
              <a:gd name="connsiteY16" fmla="*/ 81752 h 331869"/>
              <a:gd name="connsiteX17" fmla="*/ 396893 w 568159"/>
              <a:gd name="connsiteY17" fmla="*/ 206853 h 331869"/>
              <a:gd name="connsiteX18" fmla="*/ 283398 w 568159"/>
              <a:gd name="connsiteY18" fmla="*/ 331869 h 331869"/>
              <a:gd name="connsiteX19" fmla="*/ 170413 w 568159"/>
              <a:gd name="connsiteY19" fmla="*/ 206853 h 331869"/>
              <a:gd name="connsiteX20" fmla="*/ 283398 w 568159"/>
              <a:gd name="connsiteY20" fmla="*/ 81752 h 331869"/>
              <a:gd name="connsiteX21" fmla="*/ 115372 w 568159"/>
              <a:gd name="connsiteY21" fmla="*/ 0 h 331869"/>
              <a:gd name="connsiteX22" fmla="*/ 161027 w 568159"/>
              <a:gd name="connsiteY22" fmla="*/ 4182 h 331869"/>
              <a:gd name="connsiteX23" fmla="*/ 161113 w 568159"/>
              <a:gd name="connsiteY23" fmla="*/ 4182 h 331869"/>
              <a:gd name="connsiteX24" fmla="*/ 161113 w 568159"/>
              <a:gd name="connsiteY24" fmla="*/ 42924 h 331869"/>
              <a:gd name="connsiteX25" fmla="*/ 129709 w 568159"/>
              <a:gd name="connsiteY25" fmla="*/ 39682 h 331869"/>
              <a:gd name="connsiteX26" fmla="*/ 90454 w 568159"/>
              <a:gd name="connsiteY26" fmla="*/ 81752 h 331869"/>
              <a:gd name="connsiteX27" fmla="*/ 90454 w 568159"/>
              <a:gd name="connsiteY27" fmla="*/ 88237 h 331869"/>
              <a:gd name="connsiteX28" fmla="*/ 148142 w 568159"/>
              <a:gd name="connsiteY28" fmla="*/ 88237 h 331869"/>
              <a:gd name="connsiteX29" fmla="*/ 148142 w 568159"/>
              <a:gd name="connsiteY29" fmla="*/ 124590 h 331869"/>
              <a:gd name="connsiteX30" fmla="*/ 91393 w 568159"/>
              <a:gd name="connsiteY30" fmla="*/ 124590 h 331869"/>
              <a:gd name="connsiteX31" fmla="*/ 91393 w 568159"/>
              <a:gd name="connsiteY31" fmla="*/ 325297 h 331869"/>
              <a:gd name="connsiteX32" fmla="*/ 39255 w 568159"/>
              <a:gd name="connsiteY32" fmla="*/ 325297 h 331869"/>
              <a:gd name="connsiteX33" fmla="*/ 39255 w 568159"/>
              <a:gd name="connsiteY33" fmla="*/ 124504 h 331869"/>
              <a:gd name="connsiteX34" fmla="*/ 0 w 568159"/>
              <a:gd name="connsiteY34" fmla="*/ 124504 h 331869"/>
              <a:gd name="connsiteX35" fmla="*/ 0 w 568159"/>
              <a:gd name="connsiteY35" fmla="*/ 88151 h 331869"/>
              <a:gd name="connsiteX36" fmla="*/ 39255 w 568159"/>
              <a:gd name="connsiteY36" fmla="*/ 88151 h 331869"/>
              <a:gd name="connsiteX37" fmla="*/ 39255 w 568159"/>
              <a:gd name="connsiteY37" fmla="*/ 83543 h 331869"/>
              <a:gd name="connsiteX38" fmla="*/ 115372 w 568159"/>
              <a:gd name="connsiteY38" fmla="*/ 0 h 33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8159" h="331869">
                <a:moveTo>
                  <a:pt x="283398" y="120492"/>
                </a:moveTo>
                <a:cubicBezTo>
                  <a:pt x="248324" y="120492"/>
                  <a:pt x="227076" y="150872"/>
                  <a:pt x="227076" y="206853"/>
                </a:cubicBezTo>
                <a:cubicBezTo>
                  <a:pt x="227076" y="262662"/>
                  <a:pt x="248324" y="292700"/>
                  <a:pt x="283398" y="292700"/>
                </a:cubicBezTo>
                <a:cubicBezTo>
                  <a:pt x="318042" y="292700"/>
                  <a:pt x="340230" y="262235"/>
                  <a:pt x="340230" y="206853"/>
                </a:cubicBezTo>
                <a:cubicBezTo>
                  <a:pt x="340230" y="151384"/>
                  <a:pt x="318042" y="120492"/>
                  <a:pt x="283398" y="120492"/>
                </a:cubicBezTo>
                <a:close/>
                <a:moveTo>
                  <a:pt x="555700" y="81752"/>
                </a:moveTo>
                <a:cubicBezTo>
                  <a:pt x="559369" y="81752"/>
                  <a:pt x="563551" y="81752"/>
                  <a:pt x="568159" y="82263"/>
                </a:cubicBezTo>
                <a:lnTo>
                  <a:pt x="568159" y="133378"/>
                </a:lnTo>
                <a:cubicBezTo>
                  <a:pt x="563124" y="132867"/>
                  <a:pt x="558943" y="132867"/>
                  <a:pt x="556638" y="132867"/>
                </a:cubicBezTo>
                <a:cubicBezTo>
                  <a:pt x="518408" y="132867"/>
                  <a:pt x="493492" y="161027"/>
                  <a:pt x="493406" y="207706"/>
                </a:cubicBezTo>
                <a:lnTo>
                  <a:pt x="493406" y="325297"/>
                </a:lnTo>
                <a:lnTo>
                  <a:pt x="440413" y="325297"/>
                </a:lnTo>
                <a:lnTo>
                  <a:pt x="440413" y="88151"/>
                </a:lnTo>
                <a:lnTo>
                  <a:pt x="488798" y="88151"/>
                </a:lnTo>
                <a:lnTo>
                  <a:pt x="488798" y="139352"/>
                </a:lnTo>
                <a:cubicBezTo>
                  <a:pt x="500746" y="100610"/>
                  <a:pt x="522420" y="81752"/>
                  <a:pt x="555700" y="81752"/>
                </a:cubicBezTo>
                <a:close/>
                <a:moveTo>
                  <a:pt x="283398" y="81752"/>
                </a:moveTo>
                <a:cubicBezTo>
                  <a:pt x="350812" y="81752"/>
                  <a:pt x="396893" y="130648"/>
                  <a:pt x="396893" y="206853"/>
                </a:cubicBezTo>
                <a:cubicBezTo>
                  <a:pt x="396893" y="282971"/>
                  <a:pt x="350812" y="331869"/>
                  <a:pt x="283398" y="331869"/>
                </a:cubicBezTo>
                <a:cubicBezTo>
                  <a:pt x="216067" y="331869"/>
                  <a:pt x="170413" y="282971"/>
                  <a:pt x="170413" y="206853"/>
                </a:cubicBezTo>
                <a:cubicBezTo>
                  <a:pt x="170413" y="130648"/>
                  <a:pt x="216495" y="81752"/>
                  <a:pt x="283398" y="81752"/>
                </a:cubicBezTo>
                <a:close/>
                <a:moveTo>
                  <a:pt x="115372" y="0"/>
                </a:moveTo>
                <a:cubicBezTo>
                  <a:pt x="131501" y="0"/>
                  <a:pt x="146690" y="939"/>
                  <a:pt x="161027" y="4182"/>
                </a:cubicBezTo>
                <a:lnTo>
                  <a:pt x="161113" y="4182"/>
                </a:lnTo>
                <a:lnTo>
                  <a:pt x="161113" y="42924"/>
                </a:lnTo>
                <a:cubicBezTo>
                  <a:pt x="147715" y="40619"/>
                  <a:pt x="137559" y="39682"/>
                  <a:pt x="129709" y="39682"/>
                </a:cubicBezTo>
                <a:cubicBezTo>
                  <a:pt x="101976" y="39682"/>
                  <a:pt x="90454" y="52651"/>
                  <a:pt x="90454" y="81752"/>
                </a:cubicBezTo>
                <a:lnTo>
                  <a:pt x="90454" y="88237"/>
                </a:lnTo>
                <a:lnTo>
                  <a:pt x="148142" y="88237"/>
                </a:lnTo>
                <a:lnTo>
                  <a:pt x="148142" y="124590"/>
                </a:lnTo>
                <a:lnTo>
                  <a:pt x="91393" y="124590"/>
                </a:lnTo>
                <a:lnTo>
                  <a:pt x="91393" y="325297"/>
                </a:lnTo>
                <a:lnTo>
                  <a:pt x="39255" y="325297"/>
                </a:lnTo>
                <a:lnTo>
                  <a:pt x="39255" y="124504"/>
                </a:lnTo>
                <a:lnTo>
                  <a:pt x="0" y="124504"/>
                </a:lnTo>
                <a:lnTo>
                  <a:pt x="0" y="88151"/>
                </a:lnTo>
                <a:lnTo>
                  <a:pt x="39255" y="88151"/>
                </a:lnTo>
                <a:lnTo>
                  <a:pt x="39255" y="83543"/>
                </a:lnTo>
                <a:cubicBezTo>
                  <a:pt x="39255" y="26710"/>
                  <a:pt x="63233" y="0"/>
                  <a:pt x="115372" y="0"/>
                </a:cubicBezTo>
                <a:close/>
              </a:path>
            </a:pathLst>
          </a:custGeom>
          <a:solidFill>
            <a:schemeClr val="bg1"/>
          </a:solidFill>
          <a:ln w="4777" cap="flat">
            <a:noFill/>
            <a:prstDash val="solid"/>
            <a:miter/>
          </a:ln>
        </p:spPr>
        <p:txBody>
          <a:bodyPr rtlCol="0" anchor="ctr"/>
          <a:lstStyle/>
          <a:p>
            <a:endParaRPr lang="nl-NL" noProof="0">
              <a:latin typeface="Arial" panose="020B0604020202020204" pitchFamily="34" charset="0"/>
            </a:endParaRPr>
          </a:p>
        </p:txBody>
      </p:sp>
      <p:sp>
        <p:nvSpPr>
          <p:cNvPr id="2" name="Vrije vorm: vorm 1">
            <a:extLst>
              <a:ext uri="{FF2B5EF4-FFF2-40B4-BE49-F238E27FC236}">
                <a16:creationId xmlns:a16="http://schemas.microsoft.com/office/drawing/2014/main" id="{46821F8C-337E-17A7-D0D7-EF966A26EB14}"/>
              </a:ext>
            </a:extLst>
          </p:cNvPr>
          <p:cNvSpPr/>
          <p:nvPr/>
        </p:nvSpPr>
        <p:spPr>
          <a:xfrm>
            <a:off x="2270071" y="1256862"/>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noProof="0">
              <a:latin typeface="Arial" panose="020B0604020202020204" pitchFamily="34" charset="0"/>
            </a:endParaRPr>
          </a:p>
        </p:txBody>
      </p:sp>
      <p:sp>
        <p:nvSpPr>
          <p:cNvPr id="3" name="Vrije vorm: vorm 2">
            <a:extLst>
              <a:ext uri="{FF2B5EF4-FFF2-40B4-BE49-F238E27FC236}">
                <a16:creationId xmlns:a16="http://schemas.microsoft.com/office/drawing/2014/main" id="{B01AF938-5C83-B8E5-BB59-BCD3EA8CF097}"/>
              </a:ext>
            </a:extLst>
          </p:cNvPr>
          <p:cNvSpPr/>
          <p:nvPr/>
        </p:nvSpPr>
        <p:spPr>
          <a:xfrm>
            <a:off x="1510245" y="497036"/>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alpha val="0"/>
                  </a:srgbClr>
                </a:gs>
                <a:gs pos="50000">
                  <a:srgbClr val="F0F9FA">
                    <a:alpha val="49804"/>
                  </a:srgbClr>
                </a:gs>
                <a:gs pos="100000">
                  <a:srgbClr val="F0F9FA"/>
                </a:gs>
              </a:gsLst>
              <a:lin ang="5400000" scaled="1"/>
            </a:gradFill>
            <a:prstDash val="solid"/>
            <a:miter/>
          </a:ln>
        </p:spPr>
        <p:txBody>
          <a:bodyPr rtlCol="0" anchor="ctr"/>
          <a:lstStyle/>
          <a:p>
            <a:endParaRPr lang="nl-NL" noProof="0">
              <a:latin typeface="Arial" panose="020B0604020202020204" pitchFamily="34" charset="0"/>
            </a:endParaRPr>
          </a:p>
        </p:txBody>
      </p:sp>
      <p:sp>
        <p:nvSpPr>
          <p:cNvPr id="4" name="Vrije vorm: vorm 3">
            <a:extLst>
              <a:ext uri="{FF2B5EF4-FFF2-40B4-BE49-F238E27FC236}">
                <a16:creationId xmlns:a16="http://schemas.microsoft.com/office/drawing/2014/main" id="{DC605ABF-47B0-58FA-C4FA-6A2860990DA8}"/>
              </a:ext>
            </a:extLst>
          </p:cNvPr>
          <p:cNvSpPr/>
          <p:nvPr/>
        </p:nvSpPr>
        <p:spPr>
          <a:xfrm>
            <a:off x="3029897" y="497036"/>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alpha val="0"/>
                  </a:srgbClr>
                </a:gs>
                <a:gs pos="50000">
                  <a:srgbClr val="F0F9FA">
                    <a:alpha val="49804"/>
                  </a:srgbClr>
                </a:gs>
                <a:gs pos="100000">
                  <a:srgbClr val="F0F9FA"/>
                </a:gs>
              </a:gsLst>
              <a:lin ang="16200000" scaled="1"/>
            </a:gradFill>
            <a:prstDash val="solid"/>
            <a:miter/>
          </a:ln>
        </p:spPr>
        <p:txBody>
          <a:bodyPr rtlCol="0" anchor="ctr"/>
          <a:lstStyle/>
          <a:p>
            <a:endParaRPr lang="nl-NL" noProof="0">
              <a:latin typeface="Arial" panose="020B0604020202020204" pitchFamily="34" charset="0"/>
            </a:endParaRPr>
          </a:p>
        </p:txBody>
      </p:sp>
      <p:sp>
        <p:nvSpPr>
          <p:cNvPr id="5" name="Vrije vorm: vorm 4">
            <a:extLst>
              <a:ext uri="{FF2B5EF4-FFF2-40B4-BE49-F238E27FC236}">
                <a16:creationId xmlns:a16="http://schemas.microsoft.com/office/drawing/2014/main" id="{8524936E-26B1-BCB6-2857-A656E320C313}"/>
              </a:ext>
            </a:extLst>
          </p:cNvPr>
          <p:cNvSpPr/>
          <p:nvPr/>
        </p:nvSpPr>
        <p:spPr>
          <a:xfrm>
            <a:off x="1510245" y="2016688"/>
            <a:ext cx="2279477" cy="2279477"/>
          </a:xfrm>
          <a:custGeom>
            <a:avLst/>
            <a:gdLst>
              <a:gd name="connsiteX0" fmla="*/ 2509018 w 2509024"/>
              <a:gd name="connsiteY0" fmla="*/ 2509018 h 2509024"/>
              <a:gd name="connsiteX1" fmla="*/ -7 w 2509024"/>
              <a:gd name="connsiteY1" fmla="*/ -7 h 2509024"/>
            </a:gdLst>
            <a:ahLst/>
            <a:cxnLst>
              <a:cxn ang="0">
                <a:pos x="connsiteX0" y="connsiteY0"/>
              </a:cxn>
              <a:cxn ang="0">
                <a:pos x="connsiteX1" y="connsiteY1"/>
              </a:cxn>
            </a:cxnLst>
            <a:rect l="l" t="t" r="r" b="b"/>
            <a:pathLst>
              <a:path w="2509024" h="2509024">
                <a:moveTo>
                  <a:pt x="2509018" y="2509018"/>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noProof="0">
              <a:latin typeface="Arial" panose="020B0604020202020204" pitchFamily="34" charset="0"/>
            </a:endParaRPr>
          </a:p>
        </p:txBody>
      </p:sp>
      <p:sp>
        <p:nvSpPr>
          <p:cNvPr id="6" name="Vrije vorm: vorm 5">
            <a:extLst>
              <a:ext uri="{FF2B5EF4-FFF2-40B4-BE49-F238E27FC236}">
                <a16:creationId xmlns:a16="http://schemas.microsoft.com/office/drawing/2014/main" id="{09664FF0-3C27-A57E-5A12-E2B8990FF02B}"/>
              </a:ext>
            </a:extLst>
          </p:cNvPr>
          <p:cNvSpPr/>
          <p:nvPr/>
        </p:nvSpPr>
        <p:spPr>
          <a:xfrm>
            <a:off x="3789723" y="4296165"/>
            <a:ext cx="10854" cy="2279477"/>
          </a:xfrm>
          <a:custGeom>
            <a:avLst/>
            <a:gdLst>
              <a:gd name="connsiteX0" fmla="*/ -7 w 11947"/>
              <a:gd name="connsiteY0" fmla="*/ -7 h 2509024"/>
              <a:gd name="connsiteX1" fmla="*/ -7 w 11947"/>
              <a:gd name="connsiteY1" fmla="*/ 2509018 h 2509024"/>
            </a:gdLst>
            <a:ahLst/>
            <a:cxnLst>
              <a:cxn ang="0">
                <a:pos x="connsiteX0" y="connsiteY0"/>
              </a:cxn>
              <a:cxn ang="0">
                <a:pos x="connsiteX1" y="connsiteY1"/>
              </a:cxn>
            </a:cxnLst>
            <a:rect l="l" t="t" r="r" b="b"/>
            <a:pathLst>
              <a:path w="11947" h="2509024">
                <a:moveTo>
                  <a:pt x="-7" y="-7"/>
                </a:moveTo>
                <a:lnTo>
                  <a:pt x="-7" y="2509018"/>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noProof="0">
              <a:latin typeface="Arial" panose="020B0604020202020204" pitchFamily="34" charset="0"/>
            </a:endParaRPr>
          </a:p>
        </p:txBody>
      </p:sp>
      <p:sp>
        <p:nvSpPr>
          <p:cNvPr id="7" name="Vrije vorm: vorm 6">
            <a:extLst>
              <a:ext uri="{FF2B5EF4-FFF2-40B4-BE49-F238E27FC236}">
                <a16:creationId xmlns:a16="http://schemas.microsoft.com/office/drawing/2014/main" id="{359DA75B-7F14-BAF1-7EAD-FB288019B2BD}"/>
              </a:ext>
            </a:extLst>
          </p:cNvPr>
          <p:cNvSpPr/>
          <p:nvPr/>
        </p:nvSpPr>
        <p:spPr>
          <a:xfrm>
            <a:off x="750419" y="1256862"/>
            <a:ext cx="10854" cy="1519651"/>
          </a:xfrm>
          <a:custGeom>
            <a:avLst/>
            <a:gdLst>
              <a:gd name="connsiteX0" fmla="*/ -7 w 11947"/>
              <a:gd name="connsiteY0" fmla="*/ 1672676 h 1672682"/>
              <a:gd name="connsiteX1" fmla="*/ -7 w 11947"/>
              <a:gd name="connsiteY1" fmla="*/ -7 h 1672682"/>
            </a:gdLst>
            <a:ahLst/>
            <a:cxnLst>
              <a:cxn ang="0">
                <a:pos x="connsiteX0" y="connsiteY0"/>
              </a:cxn>
              <a:cxn ang="0">
                <a:pos x="connsiteX1" y="connsiteY1"/>
              </a:cxn>
            </a:cxnLst>
            <a:rect l="l" t="t" r="r" b="b"/>
            <a:pathLst>
              <a:path w="11947" h="1672682">
                <a:moveTo>
                  <a:pt x="-7" y="1672676"/>
                </a:moveTo>
                <a:lnTo>
                  <a:pt x="-7" y="-7"/>
                </a:lnTo>
              </a:path>
            </a:pathLst>
          </a:custGeom>
          <a:noFill/>
          <a:ln w="83617" cap="flat">
            <a:gradFill>
              <a:gsLst>
                <a:gs pos="0">
                  <a:srgbClr val="F0F9FA"/>
                </a:gs>
                <a:gs pos="50000">
                  <a:srgbClr val="F0F9FA">
                    <a:alpha val="49804"/>
                  </a:srgbClr>
                </a:gs>
                <a:gs pos="100000">
                  <a:srgbClr val="F0F9FA">
                    <a:alpha val="0"/>
                  </a:srgbClr>
                </a:gs>
              </a:gsLst>
              <a:lin ang="16200000" scaled="1"/>
            </a:gradFill>
            <a:prstDash val="solid"/>
            <a:miter/>
          </a:ln>
        </p:spPr>
        <p:txBody>
          <a:bodyPr rtlCol="0" anchor="ctr"/>
          <a:lstStyle/>
          <a:p>
            <a:endParaRPr lang="nl-NL" noProof="0">
              <a:latin typeface="Arial" panose="020B0604020202020204" pitchFamily="34" charset="0"/>
            </a:endParaRPr>
          </a:p>
        </p:txBody>
      </p:sp>
      <p:sp>
        <p:nvSpPr>
          <p:cNvPr id="8" name="Vrije vorm: vorm 7">
            <a:extLst>
              <a:ext uri="{FF2B5EF4-FFF2-40B4-BE49-F238E27FC236}">
                <a16:creationId xmlns:a16="http://schemas.microsoft.com/office/drawing/2014/main" id="{7C430354-C4C3-0196-316A-B49058A7F8FC}"/>
              </a:ext>
            </a:extLst>
          </p:cNvPr>
          <p:cNvSpPr/>
          <p:nvPr/>
        </p:nvSpPr>
        <p:spPr>
          <a:xfrm>
            <a:off x="1510245" y="3536340"/>
            <a:ext cx="759825" cy="759825"/>
          </a:xfrm>
          <a:custGeom>
            <a:avLst/>
            <a:gdLst>
              <a:gd name="connsiteX0" fmla="*/ -7 w 836341"/>
              <a:gd name="connsiteY0" fmla="*/ -7 h 836341"/>
              <a:gd name="connsiteX1" fmla="*/ 836335 w 836341"/>
              <a:gd name="connsiteY1" fmla="*/ 836334 h 836341"/>
            </a:gdLst>
            <a:ahLst/>
            <a:cxnLst>
              <a:cxn ang="0">
                <a:pos x="connsiteX0" y="connsiteY0"/>
              </a:cxn>
              <a:cxn ang="0">
                <a:pos x="connsiteX1" y="connsiteY1"/>
              </a:cxn>
            </a:cxnLst>
            <a:rect l="l" t="t" r="r" b="b"/>
            <a:pathLst>
              <a:path w="836341" h="836341">
                <a:moveTo>
                  <a:pt x="-7" y="-7"/>
                </a:moveTo>
                <a:lnTo>
                  <a:pt x="836335" y="836334"/>
                </a:lnTo>
              </a:path>
            </a:pathLst>
          </a:custGeom>
          <a:noFill/>
          <a:ln w="83617" cap="flat">
            <a:gradFill>
              <a:gsLst>
                <a:gs pos="0">
                  <a:srgbClr val="F0F9FA"/>
                </a:gs>
                <a:gs pos="50000">
                  <a:srgbClr val="F0F9FA">
                    <a:alpha val="49804"/>
                  </a:srgbClr>
                </a:gs>
                <a:gs pos="100000">
                  <a:srgbClr val="F0F9FA">
                    <a:alpha val="0"/>
                  </a:srgbClr>
                </a:gs>
              </a:gsLst>
              <a:lin ang="2700000" scaled="1"/>
            </a:gradFill>
            <a:prstDash val="solid"/>
            <a:miter/>
          </a:ln>
        </p:spPr>
        <p:txBody>
          <a:bodyPr rtlCol="0" anchor="ctr"/>
          <a:lstStyle/>
          <a:p>
            <a:endParaRPr lang="nl-NL" noProof="0">
              <a:latin typeface="Arial" panose="020B0604020202020204" pitchFamily="34" charset="0"/>
            </a:endParaRPr>
          </a:p>
        </p:txBody>
      </p:sp>
      <p:sp>
        <p:nvSpPr>
          <p:cNvPr id="9" name="Vrije vorm: vorm 8">
            <a:extLst>
              <a:ext uri="{FF2B5EF4-FFF2-40B4-BE49-F238E27FC236}">
                <a16:creationId xmlns:a16="http://schemas.microsoft.com/office/drawing/2014/main" id="{9E2E50F5-E0DE-90DB-9B34-56B655204CE0}"/>
              </a:ext>
            </a:extLst>
          </p:cNvPr>
          <p:cNvSpPr/>
          <p:nvPr/>
        </p:nvSpPr>
        <p:spPr>
          <a:xfrm>
            <a:off x="750419" y="2776514"/>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noProof="0">
              <a:latin typeface="Arial" panose="020B0604020202020204" pitchFamily="34" charset="0"/>
            </a:endParaRPr>
          </a:p>
        </p:txBody>
      </p:sp>
      <p:sp>
        <p:nvSpPr>
          <p:cNvPr id="10" name="Vrije vorm: vorm 9">
            <a:extLst>
              <a:ext uri="{FF2B5EF4-FFF2-40B4-BE49-F238E27FC236}">
                <a16:creationId xmlns:a16="http://schemas.microsoft.com/office/drawing/2014/main" id="{C079E27C-F8B8-3CB6-6A56-E85FF52329A3}"/>
              </a:ext>
            </a:extLst>
          </p:cNvPr>
          <p:cNvSpPr/>
          <p:nvPr/>
        </p:nvSpPr>
        <p:spPr>
          <a:xfrm>
            <a:off x="750419" y="4296165"/>
            <a:ext cx="759825" cy="759825"/>
          </a:xfrm>
          <a:custGeom>
            <a:avLst/>
            <a:gdLst>
              <a:gd name="connsiteX0" fmla="*/ 836335 w 836341"/>
              <a:gd name="connsiteY0" fmla="*/ 836334 h 836341"/>
              <a:gd name="connsiteX1" fmla="*/ -7 w 836341"/>
              <a:gd name="connsiteY1" fmla="*/ -7 h 836341"/>
            </a:gdLst>
            <a:ahLst/>
            <a:cxnLst>
              <a:cxn ang="0">
                <a:pos x="connsiteX0" y="connsiteY0"/>
              </a:cxn>
              <a:cxn ang="0">
                <a:pos x="connsiteX1" y="connsiteY1"/>
              </a:cxn>
            </a:cxnLst>
            <a:rect l="l" t="t" r="r" b="b"/>
            <a:pathLst>
              <a:path w="836341" h="836341">
                <a:moveTo>
                  <a:pt x="836335" y="836334"/>
                </a:moveTo>
                <a:lnTo>
                  <a:pt x="-7" y="-7"/>
                </a:lnTo>
              </a:path>
            </a:pathLst>
          </a:custGeom>
          <a:noFill/>
          <a:ln w="83617" cap="flat">
            <a:gradFill>
              <a:gsLst>
                <a:gs pos="0">
                  <a:srgbClr val="F0F9FA"/>
                </a:gs>
                <a:gs pos="50000">
                  <a:srgbClr val="F0F9FA">
                    <a:alpha val="49804"/>
                  </a:srgbClr>
                </a:gs>
                <a:gs pos="100000">
                  <a:srgbClr val="F0F9FA">
                    <a:alpha val="0"/>
                  </a:srgbClr>
                </a:gs>
              </a:gsLst>
              <a:lin ang="13500000" scaled="1"/>
            </a:gradFill>
            <a:prstDash val="solid"/>
            <a:miter/>
          </a:ln>
        </p:spPr>
        <p:txBody>
          <a:bodyPr rtlCol="0" anchor="ctr"/>
          <a:lstStyle/>
          <a:p>
            <a:endParaRPr lang="nl-NL" noProof="0">
              <a:latin typeface="Arial" panose="020B0604020202020204" pitchFamily="34" charset="0"/>
            </a:endParaRPr>
          </a:p>
        </p:txBody>
      </p:sp>
      <p:sp>
        <p:nvSpPr>
          <p:cNvPr id="11" name="Vrije vorm: vorm 10">
            <a:extLst>
              <a:ext uri="{FF2B5EF4-FFF2-40B4-BE49-F238E27FC236}">
                <a16:creationId xmlns:a16="http://schemas.microsoft.com/office/drawing/2014/main" id="{C1D547F6-44E6-A894-8F22-050BF759C784}"/>
              </a:ext>
            </a:extLst>
          </p:cNvPr>
          <p:cNvSpPr/>
          <p:nvPr/>
        </p:nvSpPr>
        <p:spPr>
          <a:xfrm>
            <a:off x="2270071" y="4296165"/>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noProof="0">
              <a:latin typeface="Arial" panose="020B0604020202020204" pitchFamily="34" charset="0"/>
            </a:endParaRPr>
          </a:p>
        </p:txBody>
      </p:sp>
      <p:sp>
        <p:nvSpPr>
          <p:cNvPr id="12" name="Vrije vorm: vorm 11">
            <a:extLst>
              <a:ext uri="{FF2B5EF4-FFF2-40B4-BE49-F238E27FC236}">
                <a16:creationId xmlns:a16="http://schemas.microsoft.com/office/drawing/2014/main" id="{82663AE8-4A93-1C16-84D7-70236287EB54}"/>
              </a:ext>
            </a:extLst>
          </p:cNvPr>
          <p:cNvSpPr/>
          <p:nvPr/>
        </p:nvSpPr>
        <p:spPr>
          <a:xfrm>
            <a:off x="1510245" y="5055991"/>
            <a:ext cx="10854" cy="1519651"/>
          </a:xfrm>
          <a:custGeom>
            <a:avLst/>
            <a:gdLst>
              <a:gd name="connsiteX0" fmla="*/ -7 w 11947"/>
              <a:gd name="connsiteY0" fmla="*/ -7 h 1672682"/>
              <a:gd name="connsiteX1" fmla="*/ -7 w 11947"/>
              <a:gd name="connsiteY1" fmla="*/ 1672676 h 1672682"/>
            </a:gdLst>
            <a:ahLst/>
            <a:cxnLst>
              <a:cxn ang="0">
                <a:pos x="connsiteX0" y="connsiteY0"/>
              </a:cxn>
              <a:cxn ang="0">
                <a:pos x="connsiteX1" y="connsiteY1"/>
              </a:cxn>
            </a:cxnLst>
            <a:rect l="l" t="t" r="r" b="b"/>
            <a:pathLst>
              <a:path w="11947" h="1672682">
                <a:moveTo>
                  <a:pt x="-7" y="-7"/>
                </a:moveTo>
                <a:lnTo>
                  <a:pt x="-7" y="1672676"/>
                </a:lnTo>
              </a:path>
            </a:pathLst>
          </a:custGeom>
          <a:noFill/>
          <a:ln w="83617" cap="flat">
            <a:gradFill>
              <a:gsLst>
                <a:gs pos="0">
                  <a:srgbClr val="F0F9FA"/>
                </a:gs>
                <a:gs pos="50000">
                  <a:srgbClr val="F0F9FA">
                    <a:alpha val="49804"/>
                  </a:srgbClr>
                </a:gs>
                <a:gs pos="100000">
                  <a:srgbClr val="F0F9FA">
                    <a:alpha val="0"/>
                  </a:srgbClr>
                </a:gs>
              </a:gsLst>
              <a:lin ang="5400000" scaled="1"/>
            </a:gradFill>
            <a:prstDash val="solid"/>
            <a:miter/>
          </a:ln>
        </p:spPr>
        <p:txBody>
          <a:bodyPr rtlCol="0" anchor="ctr"/>
          <a:lstStyle/>
          <a:p>
            <a:endParaRPr lang="nl-NL" noProof="0">
              <a:latin typeface="Arial" panose="020B0604020202020204" pitchFamily="34" charset="0"/>
            </a:endParaRPr>
          </a:p>
        </p:txBody>
      </p:sp>
      <p:grpSp>
        <p:nvGrpSpPr>
          <p:cNvPr id="13" name="Groep 12">
            <a:extLst>
              <a:ext uri="{FF2B5EF4-FFF2-40B4-BE49-F238E27FC236}">
                <a16:creationId xmlns:a16="http://schemas.microsoft.com/office/drawing/2014/main" id="{13B41537-2CAC-BB8B-3E4A-A2AA8A63F598}"/>
              </a:ext>
            </a:extLst>
          </p:cNvPr>
          <p:cNvGrpSpPr/>
          <p:nvPr/>
        </p:nvGrpSpPr>
        <p:grpSpPr>
          <a:xfrm>
            <a:off x="1434262" y="421054"/>
            <a:ext cx="151965" cy="151965"/>
            <a:chOff x="1436100" y="268654"/>
            <a:chExt cx="151965" cy="151965"/>
          </a:xfrm>
        </p:grpSpPr>
        <p:sp>
          <p:nvSpPr>
            <p:cNvPr id="14" name="Vrije vorm: vorm 13">
              <a:extLst>
                <a:ext uri="{FF2B5EF4-FFF2-40B4-BE49-F238E27FC236}">
                  <a16:creationId xmlns:a16="http://schemas.microsoft.com/office/drawing/2014/main" id="{EE2F1142-2436-9BC9-3195-493C66DD2611}"/>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15" name="Vrije vorm: vorm 14">
              <a:extLst>
                <a:ext uri="{FF2B5EF4-FFF2-40B4-BE49-F238E27FC236}">
                  <a16:creationId xmlns:a16="http://schemas.microsoft.com/office/drawing/2014/main" id="{B0920C8D-BE46-C2B9-F0A5-B45D26EF2C1B}"/>
                </a:ext>
              </a:extLst>
            </p:cNvPr>
            <p:cNvSpPr/>
            <p:nvPr/>
          </p:nvSpPr>
          <p:spPr>
            <a:xfrm>
              <a:off x="1436100"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16" name="Groep 15">
            <a:extLst>
              <a:ext uri="{FF2B5EF4-FFF2-40B4-BE49-F238E27FC236}">
                <a16:creationId xmlns:a16="http://schemas.microsoft.com/office/drawing/2014/main" id="{8D697273-E90F-A186-D37A-84D335F78039}"/>
              </a:ext>
            </a:extLst>
          </p:cNvPr>
          <p:cNvGrpSpPr/>
          <p:nvPr/>
        </p:nvGrpSpPr>
        <p:grpSpPr>
          <a:xfrm>
            <a:off x="2953914" y="421054"/>
            <a:ext cx="151965" cy="151965"/>
            <a:chOff x="2955752" y="268654"/>
            <a:chExt cx="151965" cy="151965"/>
          </a:xfrm>
        </p:grpSpPr>
        <p:sp>
          <p:nvSpPr>
            <p:cNvPr id="17" name="Vrije vorm: vorm 16">
              <a:extLst>
                <a:ext uri="{FF2B5EF4-FFF2-40B4-BE49-F238E27FC236}">
                  <a16:creationId xmlns:a16="http://schemas.microsoft.com/office/drawing/2014/main" id="{046938F6-C63C-7EF6-4847-8C1FEBBF0CC1}"/>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18" name="Vrije vorm: vorm 17">
              <a:extLst>
                <a:ext uri="{FF2B5EF4-FFF2-40B4-BE49-F238E27FC236}">
                  <a16:creationId xmlns:a16="http://schemas.microsoft.com/office/drawing/2014/main" id="{A3080BC7-9E35-ABFC-E6DE-D65762800602}"/>
                </a:ext>
              </a:extLst>
            </p:cNvPr>
            <p:cNvSpPr/>
            <p:nvPr/>
          </p:nvSpPr>
          <p:spPr>
            <a:xfrm>
              <a:off x="2955752" y="268654"/>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49695 w 167268"/>
                <a:gd name="connsiteY6" fmla="*/ 84117 h 167268"/>
                <a:gd name="connsiteX7" fmla="*/ 59732 w 167268"/>
                <a:gd name="connsiteY7" fmla="*/ 59732 h 167268"/>
                <a:gd name="connsiteX8" fmla="*/ 107523 w 167268"/>
                <a:gd name="connsiteY8" fmla="*/ 59732 h 167268"/>
                <a:gd name="connsiteX9" fmla="*/ 107523 w 167268"/>
                <a:gd name="connsiteY9" fmla="*/ 10752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7350"/>
                    <a:pt x="49959" y="102591"/>
                    <a:pt x="49695" y="84117"/>
                  </a:cubicBezTo>
                  <a:cubicBezTo>
                    <a:pt x="49552" y="74957"/>
                    <a:pt x="53185" y="66143"/>
                    <a:pt x="59732" y="59732"/>
                  </a:cubicBezTo>
                  <a:cubicBezTo>
                    <a:pt x="72934" y="46534"/>
                    <a:pt x="94321" y="46534"/>
                    <a:pt x="107523" y="59732"/>
                  </a:cubicBezTo>
                  <a:cubicBezTo>
                    <a:pt x="120725" y="72929"/>
                    <a:pt x="120725" y="94325"/>
                    <a:pt x="107523" y="107523"/>
                  </a:cubicBezTo>
                  <a:cubicBezTo>
                    <a:pt x="101131" y="113745"/>
                    <a:pt x="92540" y="117182"/>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19" name="Groep 18">
            <a:extLst>
              <a:ext uri="{FF2B5EF4-FFF2-40B4-BE49-F238E27FC236}">
                <a16:creationId xmlns:a16="http://schemas.microsoft.com/office/drawing/2014/main" id="{7736A147-7D5F-833F-5B17-C1485F3ED8B6}"/>
              </a:ext>
            </a:extLst>
          </p:cNvPr>
          <p:cNvGrpSpPr/>
          <p:nvPr/>
        </p:nvGrpSpPr>
        <p:grpSpPr>
          <a:xfrm>
            <a:off x="674437" y="1180879"/>
            <a:ext cx="151965" cy="151965"/>
            <a:chOff x="676275" y="1028479"/>
            <a:chExt cx="151965" cy="151965"/>
          </a:xfrm>
        </p:grpSpPr>
        <p:sp>
          <p:nvSpPr>
            <p:cNvPr id="20" name="Vrije vorm: vorm 19">
              <a:extLst>
                <a:ext uri="{FF2B5EF4-FFF2-40B4-BE49-F238E27FC236}">
                  <a16:creationId xmlns:a16="http://schemas.microsoft.com/office/drawing/2014/main" id="{F1104C4E-EA38-8397-6FC5-E83568680A6C}"/>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21" name="Vrije vorm: vorm 20">
              <a:extLst>
                <a:ext uri="{FF2B5EF4-FFF2-40B4-BE49-F238E27FC236}">
                  <a16:creationId xmlns:a16="http://schemas.microsoft.com/office/drawing/2014/main" id="{6B5D7F07-EA95-D950-E56E-C6D0E8C52B13}"/>
                </a:ext>
              </a:extLst>
            </p:cNvPr>
            <p:cNvSpPr/>
            <p:nvPr/>
          </p:nvSpPr>
          <p:spPr>
            <a:xfrm>
              <a:off x="676275"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9732 w 167268"/>
                <a:gd name="connsiteY6" fmla="*/ 107284 h 167268"/>
                <a:gd name="connsiteX7" fmla="*/ 59254 w 167268"/>
                <a:gd name="connsiteY7" fmla="*/ 59975 h 167268"/>
                <a:gd name="connsiteX8" fmla="*/ 59732 w 167268"/>
                <a:gd name="connsiteY8" fmla="*/ 59493 h 167268"/>
                <a:gd name="connsiteX9" fmla="*/ 107045 w 167268"/>
                <a:gd name="connsiteY9" fmla="*/ 59010 h 167268"/>
                <a:gd name="connsiteX10" fmla="*/ 107523 w 167268"/>
                <a:gd name="connsiteY10" fmla="*/ 59493 h 167268"/>
                <a:gd name="connsiteX11" fmla="*/ 108001 w 167268"/>
                <a:gd name="connsiteY11" fmla="*/ 106801 h 167268"/>
                <a:gd name="connsiteX12" fmla="*/ 107523 w 167268"/>
                <a:gd name="connsiteY12" fmla="*/ 107284 h 167268"/>
                <a:gd name="connsiteX13" fmla="*/ 83627 w 167268"/>
                <a:gd name="connsiteY13"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74678" y="117093"/>
                    <a:pt x="66100" y="113572"/>
                    <a:pt x="59732" y="107284"/>
                  </a:cubicBezTo>
                  <a:cubicBezTo>
                    <a:pt x="46529" y="94354"/>
                    <a:pt x="46315" y="73173"/>
                    <a:pt x="59254" y="59975"/>
                  </a:cubicBezTo>
                  <a:cubicBezTo>
                    <a:pt x="59409" y="59813"/>
                    <a:pt x="59564" y="59652"/>
                    <a:pt x="59732" y="59493"/>
                  </a:cubicBezTo>
                  <a:cubicBezTo>
                    <a:pt x="72659" y="46295"/>
                    <a:pt x="93843" y="46079"/>
                    <a:pt x="107045" y="59010"/>
                  </a:cubicBezTo>
                  <a:cubicBezTo>
                    <a:pt x="107200" y="59169"/>
                    <a:pt x="107367" y="59330"/>
                    <a:pt x="107523" y="59493"/>
                  </a:cubicBezTo>
                  <a:cubicBezTo>
                    <a:pt x="120725" y="72424"/>
                    <a:pt x="120940" y="93603"/>
                    <a:pt x="108001" y="106801"/>
                  </a:cubicBezTo>
                  <a:cubicBezTo>
                    <a:pt x="107845" y="106963"/>
                    <a:pt x="107690" y="107125"/>
                    <a:pt x="107523" y="107284"/>
                  </a:cubicBezTo>
                  <a:cubicBezTo>
                    <a:pt x="101155" y="113572"/>
                    <a:pt x="92576" y="117093"/>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22" name="Groep 21">
            <a:extLst>
              <a:ext uri="{FF2B5EF4-FFF2-40B4-BE49-F238E27FC236}">
                <a16:creationId xmlns:a16="http://schemas.microsoft.com/office/drawing/2014/main" id="{7E58A220-3486-F37F-46C3-F613DF2CD19E}"/>
              </a:ext>
            </a:extLst>
          </p:cNvPr>
          <p:cNvGrpSpPr/>
          <p:nvPr/>
        </p:nvGrpSpPr>
        <p:grpSpPr>
          <a:xfrm>
            <a:off x="2194089" y="1180879"/>
            <a:ext cx="151965" cy="151965"/>
            <a:chOff x="2195927" y="1028479"/>
            <a:chExt cx="151965" cy="151965"/>
          </a:xfrm>
        </p:grpSpPr>
        <p:sp>
          <p:nvSpPr>
            <p:cNvPr id="23" name="Vrije vorm: vorm 22">
              <a:extLst>
                <a:ext uri="{FF2B5EF4-FFF2-40B4-BE49-F238E27FC236}">
                  <a16:creationId xmlns:a16="http://schemas.microsoft.com/office/drawing/2014/main" id="{E66356B9-CE34-E3FB-823F-FEDE098124E7}"/>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24" name="Vrije vorm: vorm 23">
              <a:extLst>
                <a:ext uri="{FF2B5EF4-FFF2-40B4-BE49-F238E27FC236}">
                  <a16:creationId xmlns:a16="http://schemas.microsoft.com/office/drawing/2014/main" id="{0A0BC963-F760-B0A7-01A8-C79841E7530E}"/>
                </a:ext>
              </a:extLst>
            </p:cNvPr>
            <p:cNvSpPr/>
            <p:nvPr/>
          </p:nvSpPr>
          <p:spPr>
            <a:xfrm>
              <a:off x="2195927" y="10284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27" name="Groep 26">
            <a:extLst>
              <a:ext uri="{FF2B5EF4-FFF2-40B4-BE49-F238E27FC236}">
                <a16:creationId xmlns:a16="http://schemas.microsoft.com/office/drawing/2014/main" id="{F4623A95-5D33-8CE1-5DF2-CBE9F6E67F8C}"/>
              </a:ext>
            </a:extLst>
          </p:cNvPr>
          <p:cNvGrpSpPr/>
          <p:nvPr/>
        </p:nvGrpSpPr>
        <p:grpSpPr>
          <a:xfrm>
            <a:off x="1434262" y="1940705"/>
            <a:ext cx="151965" cy="151965"/>
            <a:chOff x="1436100" y="1788305"/>
            <a:chExt cx="151965" cy="151965"/>
          </a:xfrm>
        </p:grpSpPr>
        <p:sp>
          <p:nvSpPr>
            <p:cNvPr id="28" name="Vrije vorm: vorm 27">
              <a:extLst>
                <a:ext uri="{FF2B5EF4-FFF2-40B4-BE49-F238E27FC236}">
                  <a16:creationId xmlns:a16="http://schemas.microsoft.com/office/drawing/2014/main" id="{6EE45E33-297C-BDAF-6EEA-73E0149AEF45}"/>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29" name="Vrije vorm: vorm 28">
              <a:extLst>
                <a:ext uri="{FF2B5EF4-FFF2-40B4-BE49-F238E27FC236}">
                  <a16:creationId xmlns:a16="http://schemas.microsoft.com/office/drawing/2014/main" id="{0C2E655E-161C-74AD-6516-9AABD7407523}"/>
                </a:ext>
              </a:extLst>
            </p:cNvPr>
            <p:cNvSpPr/>
            <p:nvPr/>
          </p:nvSpPr>
          <p:spPr>
            <a:xfrm>
              <a:off x="1436100"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30" name="Groep 29">
            <a:extLst>
              <a:ext uri="{FF2B5EF4-FFF2-40B4-BE49-F238E27FC236}">
                <a16:creationId xmlns:a16="http://schemas.microsoft.com/office/drawing/2014/main" id="{7CF19F04-3297-3A0D-8F4E-C0DA1416CD7E}"/>
              </a:ext>
            </a:extLst>
          </p:cNvPr>
          <p:cNvGrpSpPr/>
          <p:nvPr/>
        </p:nvGrpSpPr>
        <p:grpSpPr>
          <a:xfrm>
            <a:off x="2953914" y="1940705"/>
            <a:ext cx="151965" cy="151965"/>
            <a:chOff x="2955752" y="1788305"/>
            <a:chExt cx="151965" cy="151965"/>
          </a:xfrm>
        </p:grpSpPr>
        <p:sp>
          <p:nvSpPr>
            <p:cNvPr id="31" name="Vrije vorm: vorm 30">
              <a:extLst>
                <a:ext uri="{FF2B5EF4-FFF2-40B4-BE49-F238E27FC236}">
                  <a16:creationId xmlns:a16="http://schemas.microsoft.com/office/drawing/2014/main" id="{D3AED0B9-49A7-A517-2EF8-943399A2E497}"/>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32" name="Vrije vorm: vorm 31">
              <a:extLst>
                <a:ext uri="{FF2B5EF4-FFF2-40B4-BE49-F238E27FC236}">
                  <a16:creationId xmlns:a16="http://schemas.microsoft.com/office/drawing/2014/main" id="{0FE527EC-26F4-590C-C6B6-40EDF62AA696}"/>
                </a:ext>
              </a:extLst>
            </p:cNvPr>
            <p:cNvSpPr/>
            <p:nvPr/>
          </p:nvSpPr>
          <p:spPr>
            <a:xfrm>
              <a:off x="2955752" y="178830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33" name="Groep 32">
            <a:extLst>
              <a:ext uri="{FF2B5EF4-FFF2-40B4-BE49-F238E27FC236}">
                <a16:creationId xmlns:a16="http://schemas.microsoft.com/office/drawing/2014/main" id="{ADB07681-F7C4-F092-B929-418D9076EEB6}"/>
              </a:ext>
            </a:extLst>
          </p:cNvPr>
          <p:cNvGrpSpPr/>
          <p:nvPr/>
        </p:nvGrpSpPr>
        <p:grpSpPr>
          <a:xfrm>
            <a:off x="674437" y="2700531"/>
            <a:ext cx="151965" cy="151965"/>
            <a:chOff x="676275" y="2548131"/>
            <a:chExt cx="151965" cy="151965"/>
          </a:xfrm>
        </p:grpSpPr>
        <p:sp>
          <p:nvSpPr>
            <p:cNvPr id="34" name="Vrije vorm: vorm 33">
              <a:extLst>
                <a:ext uri="{FF2B5EF4-FFF2-40B4-BE49-F238E27FC236}">
                  <a16:creationId xmlns:a16="http://schemas.microsoft.com/office/drawing/2014/main" id="{76F62BC1-D958-89CF-7176-4042C1A1AC3D}"/>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35" name="Vrije vorm: vorm 34">
              <a:extLst>
                <a:ext uri="{FF2B5EF4-FFF2-40B4-BE49-F238E27FC236}">
                  <a16:creationId xmlns:a16="http://schemas.microsoft.com/office/drawing/2014/main" id="{D504B831-97F0-4FB5-AC55-01C5A80EA913}"/>
                </a:ext>
              </a:extLst>
            </p:cNvPr>
            <p:cNvSpPr/>
            <p:nvPr/>
          </p:nvSpPr>
          <p:spPr>
            <a:xfrm>
              <a:off x="676275"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sp>
        <p:nvSpPr>
          <p:cNvPr id="80" name="diagonaal 2">
            <a:extLst>
              <a:ext uri="{FF2B5EF4-FFF2-40B4-BE49-F238E27FC236}">
                <a16:creationId xmlns:a16="http://schemas.microsoft.com/office/drawing/2014/main" id="{E2B34904-74FD-7671-3837-219CA18E0A2B}"/>
              </a:ext>
            </a:extLst>
          </p:cNvPr>
          <p:cNvSpPr/>
          <p:nvPr/>
        </p:nvSpPr>
        <p:spPr>
          <a:xfrm>
            <a:off x="708491" y="4242052"/>
            <a:ext cx="2341458" cy="2341566"/>
          </a:xfrm>
          <a:custGeom>
            <a:avLst/>
            <a:gdLst>
              <a:gd name="connsiteX0" fmla="*/ 2287644 w 2341458"/>
              <a:gd name="connsiteY0" fmla="*/ 2341567 h 2341566"/>
              <a:gd name="connsiteX1" fmla="*/ 0 w 2341458"/>
              <a:gd name="connsiteY1" fmla="*/ 53923 h 2341566"/>
              <a:gd name="connsiteX2" fmla="*/ 53814 w 2341458"/>
              <a:gd name="connsiteY2" fmla="*/ 0 h 2341566"/>
              <a:gd name="connsiteX3" fmla="*/ 2341458 w 2341458"/>
              <a:gd name="connsiteY3" fmla="*/ 2287644 h 2341566"/>
            </a:gdLst>
            <a:ahLst/>
            <a:cxnLst>
              <a:cxn ang="0">
                <a:pos x="connsiteX0" y="connsiteY0"/>
              </a:cxn>
              <a:cxn ang="0">
                <a:pos x="connsiteX1" y="connsiteY1"/>
              </a:cxn>
              <a:cxn ang="0">
                <a:pos x="connsiteX2" y="connsiteY2"/>
              </a:cxn>
              <a:cxn ang="0">
                <a:pos x="connsiteX3" y="connsiteY3"/>
              </a:cxn>
            </a:cxnLst>
            <a:rect l="l" t="t" r="r" b="b"/>
            <a:pathLst>
              <a:path w="2341458" h="2341566">
                <a:moveTo>
                  <a:pt x="2287644" y="2341567"/>
                </a:moveTo>
                <a:lnTo>
                  <a:pt x="0" y="53923"/>
                </a:lnTo>
                <a:lnTo>
                  <a:pt x="53814" y="0"/>
                </a:lnTo>
                <a:lnTo>
                  <a:pt x="2341458" y="2287644"/>
                </a:lnTo>
                <a:close/>
              </a:path>
            </a:pathLst>
          </a:custGeom>
          <a:gradFill>
            <a:gsLst>
              <a:gs pos="0">
                <a:srgbClr val="F1EDFA"/>
              </a:gs>
              <a:gs pos="50000">
                <a:srgbClr val="F1EDFA">
                  <a:alpha val="61961"/>
                </a:srgbClr>
              </a:gs>
              <a:gs pos="100000">
                <a:srgbClr val="F1EDFA">
                  <a:alpha val="23922"/>
                </a:srgbClr>
              </a:gs>
            </a:gsLst>
            <a:lin ang="0" scaled="1"/>
          </a:gradFill>
          <a:ln w="10881" cap="flat">
            <a:noFill/>
            <a:prstDash val="solid"/>
            <a:miter/>
          </a:ln>
        </p:spPr>
        <p:txBody>
          <a:bodyPr rtlCol="0" anchor="ctr"/>
          <a:lstStyle/>
          <a:p>
            <a:endParaRPr lang="nl-NL" noProof="0">
              <a:latin typeface="Arial" panose="020B0604020202020204" pitchFamily="34" charset="0"/>
            </a:endParaRPr>
          </a:p>
        </p:txBody>
      </p:sp>
      <p:sp>
        <p:nvSpPr>
          <p:cNvPr id="89" name="Boog 2">
            <a:extLst>
              <a:ext uri="{FF2B5EF4-FFF2-40B4-BE49-F238E27FC236}">
                <a16:creationId xmlns:a16="http://schemas.microsoft.com/office/drawing/2014/main" id="{1F99E194-B2FE-CFB2-4F80-59703D5A2B8D}"/>
              </a:ext>
            </a:extLst>
          </p:cNvPr>
          <p:cNvSpPr/>
          <p:nvPr/>
        </p:nvSpPr>
        <p:spPr>
          <a:xfrm>
            <a:off x="12784" y="3505019"/>
            <a:ext cx="3018394" cy="1601948"/>
          </a:xfrm>
          <a:custGeom>
            <a:avLst/>
            <a:gdLst>
              <a:gd name="connsiteX0" fmla="*/ 3018394 w 3018394"/>
              <a:gd name="connsiteY0" fmla="*/ 0 h 1601948"/>
              <a:gd name="connsiteX1" fmla="*/ 3018394 w 3018394"/>
              <a:gd name="connsiteY1" fmla="*/ 75719 h 1601948"/>
              <a:gd name="connsiteX2" fmla="*/ 769532 w 3018394"/>
              <a:gd name="connsiteY2" fmla="*/ 823934 h 1601948"/>
              <a:gd name="connsiteX3" fmla="*/ 19912 w 3018394"/>
              <a:gd name="connsiteY3" fmla="*/ 1573121 h 1601948"/>
              <a:gd name="connsiteX4" fmla="*/ 0 w 3018394"/>
              <a:gd name="connsiteY4" fmla="*/ 1601948 h 1601948"/>
              <a:gd name="connsiteX5" fmla="*/ 0 w 3018394"/>
              <a:gd name="connsiteY5" fmla="*/ 1477374 h 1601948"/>
              <a:gd name="connsiteX6" fmla="*/ 129896 w 3018394"/>
              <a:gd name="connsiteY6" fmla="*/ 1316645 h 1601948"/>
              <a:gd name="connsiteX7" fmla="*/ 724101 w 3018394"/>
              <a:gd name="connsiteY7" fmla="*/ 763358 h 1601948"/>
              <a:gd name="connsiteX8" fmla="*/ 3018394 w 3018394"/>
              <a:gd name="connsiteY8" fmla="*/ 0 h 160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8394" h="1601948">
                <a:moveTo>
                  <a:pt x="3018394" y="0"/>
                </a:moveTo>
                <a:lnTo>
                  <a:pt x="3018394" y="75719"/>
                </a:lnTo>
                <a:cubicBezTo>
                  <a:pt x="2199436" y="75719"/>
                  <a:pt x="1421800" y="334463"/>
                  <a:pt x="769532" y="823934"/>
                </a:cubicBezTo>
                <a:cubicBezTo>
                  <a:pt x="485477" y="1037137"/>
                  <a:pt x="233224" y="1289174"/>
                  <a:pt x="19912" y="1573121"/>
                </a:cubicBezTo>
                <a:lnTo>
                  <a:pt x="0" y="1601948"/>
                </a:lnTo>
                <a:lnTo>
                  <a:pt x="0" y="1477374"/>
                </a:lnTo>
                <a:lnTo>
                  <a:pt x="129896" y="1316645"/>
                </a:lnTo>
                <a:cubicBezTo>
                  <a:pt x="307672" y="1111924"/>
                  <a:pt x="506760" y="926507"/>
                  <a:pt x="724101" y="763358"/>
                </a:cubicBezTo>
                <a:cubicBezTo>
                  <a:pt x="1389565" y="263936"/>
                  <a:pt x="2182886" y="0"/>
                  <a:pt x="3018394" y="0"/>
                </a:cubicBezTo>
                <a:close/>
              </a:path>
            </a:pathLst>
          </a:custGeom>
          <a:gradFill>
            <a:gsLst>
              <a:gs pos="0">
                <a:srgbClr val="FFFFFF"/>
              </a:gs>
              <a:gs pos="99990">
                <a:srgbClr val="55A32E">
                  <a:alpha val="1176"/>
                </a:srgbClr>
              </a:gs>
              <a:gs pos="100000">
                <a:schemeClr val="bg1"/>
              </a:gs>
            </a:gsLst>
            <a:lin ang="5400000" scaled="1"/>
          </a:gradFill>
          <a:ln w="10809" cap="flat">
            <a:noFill/>
            <a:prstDash val="solid"/>
            <a:miter/>
          </a:ln>
        </p:spPr>
        <p:txBody>
          <a:bodyPr rtlCol="0" anchor="ctr"/>
          <a:lstStyle/>
          <a:p>
            <a:endParaRPr lang="nl-NL" noProof="0">
              <a:latin typeface="Arial" panose="020B0604020202020204" pitchFamily="34" charset="0"/>
            </a:endParaRPr>
          </a:p>
        </p:txBody>
      </p:sp>
      <p:sp>
        <p:nvSpPr>
          <p:cNvPr id="90" name="Boog 1">
            <a:extLst>
              <a:ext uri="{FF2B5EF4-FFF2-40B4-BE49-F238E27FC236}">
                <a16:creationId xmlns:a16="http://schemas.microsoft.com/office/drawing/2014/main" id="{4BCC5B82-556D-8A92-83BF-97440C67B3A3}"/>
              </a:ext>
            </a:extLst>
          </p:cNvPr>
          <p:cNvSpPr/>
          <p:nvPr/>
        </p:nvSpPr>
        <p:spPr>
          <a:xfrm>
            <a:off x="2408" y="476250"/>
            <a:ext cx="3823822" cy="3823821"/>
          </a:xfrm>
          <a:custGeom>
            <a:avLst/>
            <a:gdLst>
              <a:gd name="connsiteX0" fmla="*/ 3823822 w 3823822"/>
              <a:gd name="connsiteY0" fmla="*/ 3823822 h 3823821"/>
              <a:gd name="connsiteX1" fmla="*/ 3748103 w 3823822"/>
              <a:gd name="connsiteY1" fmla="*/ 3823822 h 3823821"/>
              <a:gd name="connsiteX2" fmla="*/ 2999888 w 3823822"/>
              <a:gd name="connsiteY2" fmla="*/ 1574960 h 3823821"/>
              <a:gd name="connsiteX3" fmla="*/ 2248862 w 3823822"/>
              <a:gd name="connsiteY3" fmla="*/ 823934 h 3823821"/>
              <a:gd name="connsiteX4" fmla="*/ 0 w 3823822"/>
              <a:gd name="connsiteY4" fmla="*/ 75719 h 3823821"/>
              <a:gd name="connsiteX5" fmla="*/ 0 w 3823822"/>
              <a:gd name="connsiteY5" fmla="*/ 0 h 3823821"/>
              <a:gd name="connsiteX6" fmla="*/ 2294293 w 3823822"/>
              <a:gd name="connsiteY6" fmla="*/ 763358 h 3823821"/>
              <a:gd name="connsiteX7" fmla="*/ 3060464 w 3823822"/>
              <a:gd name="connsiteY7" fmla="*/ 1529421 h 3823821"/>
              <a:gd name="connsiteX8" fmla="*/ 3823822 w 3823822"/>
              <a:gd name="connsiteY8" fmla="*/ 3823822 h 382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3822" h="3823821">
                <a:moveTo>
                  <a:pt x="3823822" y="3823822"/>
                </a:moveTo>
                <a:lnTo>
                  <a:pt x="3748103" y="3823822"/>
                </a:lnTo>
                <a:cubicBezTo>
                  <a:pt x="3748103" y="3004864"/>
                  <a:pt x="3489360" y="2227228"/>
                  <a:pt x="2999888" y="1574960"/>
                </a:cubicBezTo>
                <a:cubicBezTo>
                  <a:pt x="2786252" y="1290256"/>
                  <a:pt x="2533566" y="1037678"/>
                  <a:pt x="2248862" y="823934"/>
                </a:cubicBezTo>
                <a:cubicBezTo>
                  <a:pt x="1596595" y="334463"/>
                  <a:pt x="818958" y="75719"/>
                  <a:pt x="0" y="75719"/>
                </a:cubicBezTo>
                <a:lnTo>
                  <a:pt x="0" y="0"/>
                </a:lnTo>
                <a:cubicBezTo>
                  <a:pt x="835508" y="0"/>
                  <a:pt x="1628829" y="263936"/>
                  <a:pt x="2294293" y="763358"/>
                </a:cubicBezTo>
                <a:cubicBezTo>
                  <a:pt x="2584731" y="981321"/>
                  <a:pt x="2842501" y="1239091"/>
                  <a:pt x="3060464" y="1529421"/>
                </a:cubicBezTo>
                <a:cubicBezTo>
                  <a:pt x="3559886" y="2194993"/>
                  <a:pt x="3823822" y="2988314"/>
                  <a:pt x="3823822" y="3823822"/>
                </a:cubicBezTo>
                <a:close/>
              </a:path>
            </a:pathLst>
          </a:custGeom>
          <a:gradFill>
            <a:gsLst>
              <a:gs pos="0">
                <a:srgbClr val="F3FAF0"/>
              </a:gs>
              <a:gs pos="50000">
                <a:srgbClr val="F3FAF0">
                  <a:alpha val="49804"/>
                </a:srgbClr>
              </a:gs>
              <a:gs pos="100000">
                <a:srgbClr val="F3FAF0">
                  <a:alpha val="0"/>
                </a:srgbClr>
              </a:gs>
            </a:gsLst>
            <a:lin ang="5400000" scaled="1"/>
          </a:gradFill>
          <a:ln w="10809" cap="flat">
            <a:noFill/>
            <a:prstDash val="solid"/>
            <a:miter/>
          </a:ln>
        </p:spPr>
        <p:txBody>
          <a:bodyPr rtlCol="0" anchor="ctr"/>
          <a:lstStyle/>
          <a:p>
            <a:endParaRPr lang="nl-NL" noProof="0">
              <a:latin typeface="Arial" panose="020B0604020202020204" pitchFamily="34" charset="0"/>
            </a:endParaRPr>
          </a:p>
        </p:txBody>
      </p:sp>
      <p:sp>
        <p:nvSpPr>
          <p:cNvPr id="81" name="diagonaal 1">
            <a:extLst>
              <a:ext uri="{FF2B5EF4-FFF2-40B4-BE49-F238E27FC236}">
                <a16:creationId xmlns:a16="http://schemas.microsoft.com/office/drawing/2014/main" id="{F45E29D3-29BC-5C25-BF98-491F5C333F68}"/>
              </a:ext>
            </a:extLst>
          </p:cNvPr>
          <p:cNvSpPr/>
          <p:nvPr/>
        </p:nvSpPr>
        <p:spPr>
          <a:xfrm>
            <a:off x="0" y="4242053"/>
            <a:ext cx="772439" cy="826399"/>
          </a:xfrm>
          <a:custGeom>
            <a:avLst/>
            <a:gdLst>
              <a:gd name="connsiteX0" fmla="*/ 718625 w 772439"/>
              <a:gd name="connsiteY0" fmla="*/ 0 h 826399"/>
              <a:gd name="connsiteX1" fmla="*/ 772439 w 772439"/>
              <a:gd name="connsiteY1" fmla="*/ 53923 h 826399"/>
              <a:gd name="connsiteX2" fmla="*/ 0 w 772439"/>
              <a:gd name="connsiteY2" fmla="*/ 826399 h 826399"/>
              <a:gd name="connsiteX3" fmla="*/ 0 w 772439"/>
              <a:gd name="connsiteY3" fmla="*/ 718591 h 826399"/>
            </a:gdLst>
            <a:ahLst/>
            <a:cxnLst>
              <a:cxn ang="0">
                <a:pos x="connsiteX0" y="connsiteY0"/>
              </a:cxn>
              <a:cxn ang="0">
                <a:pos x="connsiteX1" y="connsiteY1"/>
              </a:cxn>
              <a:cxn ang="0">
                <a:pos x="connsiteX2" y="connsiteY2"/>
              </a:cxn>
              <a:cxn ang="0">
                <a:pos x="connsiteX3" y="connsiteY3"/>
              </a:cxn>
            </a:cxnLst>
            <a:rect l="l" t="t" r="r" b="b"/>
            <a:pathLst>
              <a:path w="772439" h="826399">
                <a:moveTo>
                  <a:pt x="718625" y="0"/>
                </a:moveTo>
                <a:lnTo>
                  <a:pt x="772439" y="53923"/>
                </a:lnTo>
                <a:lnTo>
                  <a:pt x="0" y="826399"/>
                </a:lnTo>
                <a:lnTo>
                  <a:pt x="0" y="718591"/>
                </a:lnTo>
                <a:close/>
              </a:path>
            </a:pathLst>
          </a:custGeom>
          <a:gradFill>
            <a:gsLst>
              <a:gs pos="0">
                <a:srgbClr val="F1EDFA"/>
              </a:gs>
              <a:gs pos="50000">
                <a:srgbClr val="F1EDFA">
                  <a:alpha val="61961"/>
                </a:srgbClr>
              </a:gs>
              <a:gs pos="100000">
                <a:srgbClr val="F1EDFA">
                  <a:alpha val="23922"/>
                </a:srgbClr>
              </a:gs>
            </a:gsLst>
            <a:lin ang="10800000" scaled="1"/>
          </a:gradFill>
          <a:ln w="10881" cap="flat">
            <a:noFill/>
            <a:prstDash val="solid"/>
            <a:miter/>
          </a:ln>
        </p:spPr>
        <p:txBody>
          <a:bodyPr wrap="square" rtlCol="0" anchor="ctr">
            <a:noAutofit/>
          </a:bodyPr>
          <a:lstStyle/>
          <a:p>
            <a:endParaRPr lang="nl-NL" noProof="0">
              <a:latin typeface="Arial" panose="020B0604020202020204" pitchFamily="34" charset="0"/>
            </a:endParaRPr>
          </a:p>
        </p:txBody>
      </p:sp>
      <p:grpSp>
        <p:nvGrpSpPr>
          <p:cNvPr id="36" name="Groep 35">
            <a:extLst>
              <a:ext uri="{FF2B5EF4-FFF2-40B4-BE49-F238E27FC236}">
                <a16:creationId xmlns:a16="http://schemas.microsoft.com/office/drawing/2014/main" id="{C702AB06-CFB3-2294-4BC8-B642C99E6739}"/>
              </a:ext>
            </a:extLst>
          </p:cNvPr>
          <p:cNvGrpSpPr/>
          <p:nvPr/>
        </p:nvGrpSpPr>
        <p:grpSpPr>
          <a:xfrm>
            <a:off x="2194089" y="2700531"/>
            <a:ext cx="151965" cy="151965"/>
            <a:chOff x="2195927" y="2548131"/>
            <a:chExt cx="151965" cy="151965"/>
          </a:xfrm>
        </p:grpSpPr>
        <p:sp>
          <p:nvSpPr>
            <p:cNvPr id="37" name="Vrije vorm: vorm 36">
              <a:extLst>
                <a:ext uri="{FF2B5EF4-FFF2-40B4-BE49-F238E27FC236}">
                  <a16:creationId xmlns:a16="http://schemas.microsoft.com/office/drawing/2014/main" id="{903AE9EF-B9CA-8845-460D-D431BB1B4329}"/>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38" name="Vrije vorm: vorm 37">
              <a:extLst>
                <a:ext uri="{FF2B5EF4-FFF2-40B4-BE49-F238E27FC236}">
                  <a16:creationId xmlns:a16="http://schemas.microsoft.com/office/drawing/2014/main" id="{A0F06899-62F7-4E2A-712F-7E0BC7650029}"/>
                </a:ext>
              </a:extLst>
            </p:cNvPr>
            <p:cNvSpPr/>
            <p:nvPr/>
          </p:nvSpPr>
          <p:spPr>
            <a:xfrm>
              <a:off x="2195927"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41" name="Groep 40">
            <a:extLst>
              <a:ext uri="{FF2B5EF4-FFF2-40B4-BE49-F238E27FC236}">
                <a16:creationId xmlns:a16="http://schemas.microsoft.com/office/drawing/2014/main" id="{397B3760-0B98-697C-8B79-E63138C90BE6}"/>
              </a:ext>
            </a:extLst>
          </p:cNvPr>
          <p:cNvGrpSpPr/>
          <p:nvPr/>
        </p:nvGrpSpPr>
        <p:grpSpPr>
          <a:xfrm>
            <a:off x="3713741" y="2700531"/>
            <a:ext cx="151965" cy="151965"/>
            <a:chOff x="3715579" y="2548131"/>
            <a:chExt cx="151965" cy="151965"/>
          </a:xfrm>
        </p:grpSpPr>
        <p:sp>
          <p:nvSpPr>
            <p:cNvPr id="44" name="Vrije vorm: vorm 43">
              <a:extLst>
                <a:ext uri="{FF2B5EF4-FFF2-40B4-BE49-F238E27FC236}">
                  <a16:creationId xmlns:a16="http://schemas.microsoft.com/office/drawing/2014/main" id="{8048D136-D62F-3B5E-6266-560A8A304EA3}"/>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45" name="Vrije vorm: vorm 44">
              <a:extLst>
                <a:ext uri="{FF2B5EF4-FFF2-40B4-BE49-F238E27FC236}">
                  <a16:creationId xmlns:a16="http://schemas.microsoft.com/office/drawing/2014/main" id="{1E1EA3D6-22F7-E573-A39D-8CAAE8CD973E}"/>
                </a:ext>
              </a:extLst>
            </p:cNvPr>
            <p:cNvSpPr/>
            <p:nvPr/>
          </p:nvSpPr>
          <p:spPr>
            <a:xfrm>
              <a:off x="3715579" y="2548131"/>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46" name="Groep 45">
            <a:extLst>
              <a:ext uri="{FF2B5EF4-FFF2-40B4-BE49-F238E27FC236}">
                <a16:creationId xmlns:a16="http://schemas.microsoft.com/office/drawing/2014/main" id="{2526F90D-5A94-EDB6-E472-A3478EE516CF}"/>
              </a:ext>
            </a:extLst>
          </p:cNvPr>
          <p:cNvGrpSpPr/>
          <p:nvPr/>
        </p:nvGrpSpPr>
        <p:grpSpPr>
          <a:xfrm>
            <a:off x="1434262" y="3460357"/>
            <a:ext cx="151965" cy="151965"/>
            <a:chOff x="1436100" y="3307957"/>
            <a:chExt cx="151965" cy="151965"/>
          </a:xfrm>
        </p:grpSpPr>
        <p:sp>
          <p:nvSpPr>
            <p:cNvPr id="47" name="Vrije vorm: vorm 46">
              <a:extLst>
                <a:ext uri="{FF2B5EF4-FFF2-40B4-BE49-F238E27FC236}">
                  <a16:creationId xmlns:a16="http://schemas.microsoft.com/office/drawing/2014/main" id="{7BBB8881-6B57-2F49-6703-82B12E709FFD}"/>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48" name="Vrije vorm: vorm 47">
              <a:extLst>
                <a:ext uri="{FF2B5EF4-FFF2-40B4-BE49-F238E27FC236}">
                  <a16:creationId xmlns:a16="http://schemas.microsoft.com/office/drawing/2014/main" id="{AEBF0D12-3932-A925-F74D-D2F8386A9A03}"/>
                </a:ext>
              </a:extLst>
            </p:cNvPr>
            <p:cNvSpPr/>
            <p:nvPr/>
          </p:nvSpPr>
          <p:spPr>
            <a:xfrm>
              <a:off x="1436100"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49" name="Groep 48">
            <a:extLst>
              <a:ext uri="{FF2B5EF4-FFF2-40B4-BE49-F238E27FC236}">
                <a16:creationId xmlns:a16="http://schemas.microsoft.com/office/drawing/2014/main" id="{2B7A086E-A85D-230E-4D26-8DA33FDB323F}"/>
              </a:ext>
            </a:extLst>
          </p:cNvPr>
          <p:cNvGrpSpPr/>
          <p:nvPr/>
        </p:nvGrpSpPr>
        <p:grpSpPr>
          <a:xfrm>
            <a:off x="2953914" y="3460357"/>
            <a:ext cx="151965" cy="151965"/>
            <a:chOff x="2955752" y="3307957"/>
            <a:chExt cx="151965" cy="151965"/>
          </a:xfrm>
        </p:grpSpPr>
        <p:sp>
          <p:nvSpPr>
            <p:cNvPr id="50" name="Vrije vorm: vorm 49">
              <a:extLst>
                <a:ext uri="{FF2B5EF4-FFF2-40B4-BE49-F238E27FC236}">
                  <a16:creationId xmlns:a16="http://schemas.microsoft.com/office/drawing/2014/main" id="{58B6317F-2BD2-AD1C-A1BE-80EAA2FBCC0A}"/>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51" name="Vrije vorm: vorm 50">
              <a:extLst>
                <a:ext uri="{FF2B5EF4-FFF2-40B4-BE49-F238E27FC236}">
                  <a16:creationId xmlns:a16="http://schemas.microsoft.com/office/drawing/2014/main" id="{36A8D0B0-635A-ACA3-B108-3D4C60ACABB7}"/>
                </a:ext>
              </a:extLst>
            </p:cNvPr>
            <p:cNvSpPr/>
            <p:nvPr/>
          </p:nvSpPr>
          <p:spPr>
            <a:xfrm>
              <a:off x="2955752" y="3307957"/>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52" name="Groep 51">
            <a:extLst>
              <a:ext uri="{FF2B5EF4-FFF2-40B4-BE49-F238E27FC236}">
                <a16:creationId xmlns:a16="http://schemas.microsoft.com/office/drawing/2014/main" id="{B3731B6C-2BFC-5B74-9B60-0D1539F471ED}"/>
              </a:ext>
            </a:extLst>
          </p:cNvPr>
          <p:cNvGrpSpPr/>
          <p:nvPr/>
        </p:nvGrpSpPr>
        <p:grpSpPr>
          <a:xfrm>
            <a:off x="674437" y="4220183"/>
            <a:ext cx="151965" cy="151965"/>
            <a:chOff x="676275" y="4067783"/>
            <a:chExt cx="151965" cy="151965"/>
          </a:xfrm>
        </p:grpSpPr>
        <p:sp>
          <p:nvSpPr>
            <p:cNvPr id="53" name="Vrije vorm: vorm 52">
              <a:extLst>
                <a:ext uri="{FF2B5EF4-FFF2-40B4-BE49-F238E27FC236}">
                  <a16:creationId xmlns:a16="http://schemas.microsoft.com/office/drawing/2014/main" id="{139F1A48-2735-BE6B-CCAB-0D99F996D799}"/>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54" name="Vrije vorm: vorm 53">
              <a:extLst>
                <a:ext uri="{FF2B5EF4-FFF2-40B4-BE49-F238E27FC236}">
                  <a16:creationId xmlns:a16="http://schemas.microsoft.com/office/drawing/2014/main" id="{59D4332D-C5CC-7E93-6D32-73399A8846B4}"/>
                </a:ext>
              </a:extLst>
            </p:cNvPr>
            <p:cNvSpPr/>
            <p:nvPr/>
          </p:nvSpPr>
          <p:spPr>
            <a:xfrm>
              <a:off x="676275"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55" name="Groep 54">
            <a:extLst>
              <a:ext uri="{FF2B5EF4-FFF2-40B4-BE49-F238E27FC236}">
                <a16:creationId xmlns:a16="http://schemas.microsoft.com/office/drawing/2014/main" id="{6C6A29AD-7613-B055-D22A-7B51151394BA}"/>
              </a:ext>
            </a:extLst>
          </p:cNvPr>
          <p:cNvGrpSpPr/>
          <p:nvPr/>
        </p:nvGrpSpPr>
        <p:grpSpPr>
          <a:xfrm>
            <a:off x="2194089" y="4220183"/>
            <a:ext cx="151965" cy="151965"/>
            <a:chOff x="2195927" y="4067783"/>
            <a:chExt cx="151965" cy="151965"/>
          </a:xfrm>
        </p:grpSpPr>
        <p:sp>
          <p:nvSpPr>
            <p:cNvPr id="56" name="Vrije vorm: vorm 55">
              <a:extLst>
                <a:ext uri="{FF2B5EF4-FFF2-40B4-BE49-F238E27FC236}">
                  <a16:creationId xmlns:a16="http://schemas.microsoft.com/office/drawing/2014/main" id="{EE7A393E-FE17-7A63-01D0-804C1842A3DF}"/>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57" name="Vrije vorm: vorm 56">
              <a:extLst>
                <a:ext uri="{FF2B5EF4-FFF2-40B4-BE49-F238E27FC236}">
                  <a16:creationId xmlns:a16="http://schemas.microsoft.com/office/drawing/2014/main" id="{070C2BDA-C340-8796-258A-95E147ED8A26}"/>
                </a:ext>
              </a:extLst>
            </p:cNvPr>
            <p:cNvSpPr/>
            <p:nvPr/>
          </p:nvSpPr>
          <p:spPr>
            <a:xfrm>
              <a:off x="2195927"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58" name="Groep 57">
            <a:extLst>
              <a:ext uri="{FF2B5EF4-FFF2-40B4-BE49-F238E27FC236}">
                <a16:creationId xmlns:a16="http://schemas.microsoft.com/office/drawing/2014/main" id="{B471FF39-BABD-0723-4D31-575D5F7A6298}"/>
              </a:ext>
            </a:extLst>
          </p:cNvPr>
          <p:cNvGrpSpPr/>
          <p:nvPr/>
        </p:nvGrpSpPr>
        <p:grpSpPr>
          <a:xfrm>
            <a:off x="3713741" y="4220183"/>
            <a:ext cx="151965" cy="151965"/>
            <a:chOff x="3715579" y="4067783"/>
            <a:chExt cx="151965" cy="151965"/>
          </a:xfrm>
        </p:grpSpPr>
        <p:sp>
          <p:nvSpPr>
            <p:cNvPr id="59" name="Vrije vorm: vorm 58">
              <a:extLst>
                <a:ext uri="{FF2B5EF4-FFF2-40B4-BE49-F238E27FC236}">
                  <a16:creationId xmlns:a16="http://schemas.microsoft.com/office/drawing/2014/main" id="{72046DAC-2451-33A5-C94F-63ED7DB8B741}"/>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60" name="Vrije vorm: vorm 59">
              <a:extLst>
                <a:ext uri="{FF2B5EF4-FFF2-40B4-BE49-F238E27FC236}">
                  <a16:creationId xmlns:a16="http://schemas.microsoft.com/office/drawing/2014/main" id="{1F0DEECF-633C-ACF1-7CC7-1CC706641304}"/>
                </a:ext>
              </a:extLst>
            </p:cNvPr>
            <p:cNvSpPr/>
            <p:nvPr/>
          </p:nvSpPr>
          <p:spPr>
            <a:xfrm>
              <a:off x="3715579" y="4067783"/>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61" name="Groep 60">
            <a:extLst>
              <a:ext uri="{FF2B5EF4-FFF2-40B4-BE49-F238E27FC236}">
                <a16:creationId xmlns:a16="http://schemas.microsoft.com/office/drawing/2014/main" id="{5BD70D69-F3A5-F95F-8174-889436F10189}"/>
              </a:ext>
            </a:extLst>
          </p:cNvPr>
          <p:cNvGrpSpPr/>
          <p:nvPr/>
        </p:nvGrpSpPr>
        <p:grpSpPr>
          <a:xfrm>
            <a:off x="1434262" y="4980008"/>
            <a:ext cx="151965" cy="151965"/>
            <a:chOff x="1436100" y="4827608"/>
            <a:chExt cx="151965" cy="151965"/>
          </a:xfrm>
        </p:grpSpPr>
        <p:sp>
          <p:nvSpPr>
            <p:cNvPr id="62" name="Vrije vorm: vorm 61">
              <a:extLst>
                <a:ext uri="{FF2B5EF4-FFF2-40B4-BE49-F238E27FC236}">
                  <a16:creationId xmlns:a16="http://schemas.microsoft.com/office/drawing/2014/main" id="{DC7C4F57-5DF8-1E0F-9D0C-3B2F3D152CED}"/>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63" name="Vrije vorm: vorm 62">
              <a:extLst>
                <a:ext uri="{FF2B5EF4-FFF2-40B4-BE49-F238E27FC236}">
                  <a16:creationId xmlns:a16="http://schemas.microsoft.com/office/drawing/2014/main" id="{AE84CF26-EAAD-235B-3126-2F70F37B4E6E}"/>
                </a:ext>
              </a:extLst>
            </p:cNvPr>
            <p:cNvSpPr/>
            <p:nvPr/>
          </p:nvSpPr>
          <p:spPr>
            <a:xfrm>
              <a:off x="1436100"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64" name="Groep 63">
            <a:extLst>
              <a:ext uri="{FF2B5EF4-FFF2-40B4-BE49-F238E27FC236}">
                <a16:creationId xmlns:a16="http://schemas.microsoft.com/office/drawing/2014/main" id="{957DF0DA-94D9-C6C2-F37A-89C654957C93}"/>
              </a:ext>
            </a:extLst>
          </p:cNvPr>
          <p:cNvGrpSpPr/>
          <p:nvPr/>
        </p:nvGrpSpPr>
        <p:grpSpPr>
          <a:xfrm>
            <a:off x="2953914" y="4980008"/>
            <a:ext cx="151965" cy="151965"/>
            <a:chOff x="2955752" y="4827608"/>
            <a:chExt cx="151965" cy="151965"/>
          </a:xfrm>
        </p:grpSpPr>
        <p:sp>
          <p:nvSpPr>
            <p:cNvPr id="65" name="Vrije vorm: vorm 64">
              <a:extLst>
                <a:ext uri="{FF2B5EF4-FFF2-40B4-BE49-F238E27FC236}">
                  <a16:creationId xmlns:a16="http://schemas.microsoft.com/office/drawing/2014/main" id="{5B361935-B2F7-0674-3B79-1459125C089A}"/>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66" name="Vrije vorm: vorm 65">
              <a:extLst>
                <a:ext uri="{FF2B5EF4-FFF2-40B4-BE49-F238E27FC236}">
                  <a16:creationId xmlns:a16="http://schemas.microsoft.com/office/drawing/2014/main" id="{1BD4F982-DA83-C882-08D0-C0C8425952A4}"/>
                </a:ext>
              </a:extLst>
            </p:cNvPr>
            <p:cNvSpPr/>
            <p:nvPr/>
          </p:nvSpPr>
          <p:spPr>
            <a:xfrm>
              <a:off x="2955752" y="482760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sp>
        <p:nvSpPr>
          <p:cNvPr id="67" name="Vrije vorm: vorm 66">
            <a:extLst>
              <a:ext uri="{FF2B5EF4-FFF2-40B4-BE49-F238E27FC236}">
                <a16:creationId xmlns:a16="http://schemas.microsoft.com/office/drawing/2014/main" id="{2CBEC2EE-5745-3B54-E647-CC6F793EBC18}"/>
              </a:ext>
            </a:extLst>
          </p:cNvPr>
          <p:cNvSpPr/>
          <p:nvPr/>
        </p:nvSpPr>
        <p:spPr>
          <a:xfrm>
            <a:off x="674437" y="57398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5" y="101071"/>
                  <a:pt x="107523" y="107284"/>
                </a:cubicBezTo>
                <a:cubicBezTo>
                  <a:pt x="101202" y="113628"/>
                  <a:pt x="92588" y="117165"/>
                  <a:pt x="83627" y="117081"/>
                </a:cubicBezTo>
                <a:close/>
              </a:path>
            </a:pathLst>
          </a:custGeom>
          <a:solidFill>
            <a:schemeClr val="bg1">
              <a:alpha val="20000"/>
            </a:schemeClr>
          </a:solidFill>
          <a:ln w="11945" cap="flat">
            <a:noFill/>
            <a:prstDash val="solid"/>
            <a:miter/>
          </a:ln>
        </p:spPr>
        <p:txBody>
          <a:bodyPr rtlCol="0" anchor="ctr"/>
          <a:lstStyle/>
          <a:p>
            <a:endParaRPr lang="nl-NL" noProof="0">
              <a:latin typeface="Arial" panose="020B0604020202020204" pitchFamily="34" charset="0"/>
            </a:endParaRPr>
          </a:p>
        </p:txBody>
      </p:sp>
      <p:grpSp>
        <p:nvGrpSpPr>
          <p:cNvPr id="68" name="Groep 67">
            <a:extLst>
              <a:ext uri="{FF2B5EF4-FFF2-40B4-BE49-F238E27FC236}">
                <a16:creationId xmlns:a16="http://schemas.microsoft.com/office/drawing/2014/main" id="{3EA9AB4C-046F-0601-3397-D18F240B2998}"/>
              </a:ext>
            </a:extLst>
          </p:cNvPr>
          <p:cNvGrpSpPr/>
          <p:nvPr/>
        </p:nvGrpSpPr>
        <p:grpSpPr>
          <a:xfrm>
            <a:off x="2194089" y="5739835"/>
            <a:ext cx="151965" cy="151965"/>
            <a:chOff x="2195927" y="5587435"/>
            <a:chExt cx="151965" cy="151965"/>
          </a:xfrm>
        </p:grpSpPr>
        <p:sp>
          <p:nvSpPr>
            <p:cNvPr id="69" name="Vrije vorm: vorm 68">
              <a:extLst>
                <a:ext uri="{FF2B5EF4-FFF2-40B4-BE49-F238E27FC236}">
                  <a16:creationId xmlns:a16="http://schemas.microsoft.com/office/drawing/2014/main" id="{26106339-0B3D-F4AA-3CD2-803204FBB722}"/>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70" name="Vrije vorm: vorm 69">
              <a:extLst>
                <a:ext uri="{FF2B5EF4-FFF2-40B4-BE49-F238E27FC236}">
                  <a16:creationId xmlns:a16="http://schemas.microsoft.com/office/drawing/2014/main" id="{6D7E09C6-0A01-A584-5A11-AC79FC63AD69}"/>
                </a:ext>
              </a:extLst>
            </p:cNvPr>
            <p:cNvSpPr/>
            <p:nvPr/>
          </p:nvSpPr>
          <p:spPr>
            <a:xfrm>
              <a:off x="2195927"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71" name="Groep 70">
            <a:extLst>
              <a:ext uri="{FF2B5EF4-FFF2-40B4-BE49-F238E27FC236}">
                <a16:creationId xmlns:a16="http://schemas.microsoft.com/office/drawing/2014/main" id="{97B785E5-913A-1A1C-8E92-C6CA5E878D9E}"/>
              </a:ext>
            </a:extLst>
          </p:cNvPr>
          <p:cNvGrpSpPr/>
          <p:nvPr/>
        </p:nvGrpSpPr>
        <p:grpSpPr>
          <a:xfrm>
            <a:off x="3713741" y="5739835"/>
            <a:ext cx="151965" cy="151965"/>
            <a:chOff x="3715579" y="5587435"/>
            <a:chExt cx="151965" cy="151965"/>
          </a:xfrm>
        </p:grpSpPr>
        <p:sp>
          <p:nvSpPr>
            <p:cNvPr id="72" name="Vrije vorm: vorm 71">
              <a:extLst>
                <a:ext uri="{FF2B5EF4-FFF2-40B4-BE49-F238E27FC236}">
                  <a16:creationId xmlns:a16="http://schemas.microsoft.com/office/drawing/2014/main" id="{69E96545-6D12-228E-F4A3-B9257802E31D}"/>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73" name="Vrije vorm: vorm 72">
              <a:extLst>
                <a:ext uri="{FF2B5EF4-FFF2-40B4-BE49-F238E27FC236}">
                  <a16:creationId xmlns:a16="http://schemas.microsoft.com/office/drawing/2014/main" id="{F5CA5B6E-C81F-9623-ABE2-C6CE70856FF6}"/>
                </a:ext>
              </a:extLst>
            </p:cNvPr>
            <p:cNvSpPr/>
            <p:nvPr/>
          </p:nvSpPr>
          <p:spPr>
            <a:xfrm>
              <a:off x="3715579" y="5587435"/>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60"/>
                    <a:pt x="113736" y="101071"/>
                    <a:pt x="107523" y="107284"/>
                  </a:cubicBezTo>
                  <a:cubicBezTo>
                    <a:pt x="101202" y="113640"/>
                    <a:pt x="92588" y="117177"/>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grpSp>
        <p:nvGrpSpPr>
          <p:cNvPr id="74" name="Groep 73">
            <a:extLst>
              <a:ext uri="{FF2B5EF4-FFF2-40B4-BE49-F238E27FC236}">
                <a16:creationId xmlns:a16="http://schemas.microsoft.com/office/drawing/2014/main" id="{21F45978-42C2-7B44-ABFB-F62806087C55}"/>
              </a:ext>
            </a:extLst>
          </p:cNvPr>
          <p:cNvGrpSpPr/>
          <p:nvPr/>
        </p:nvGrpSpPr>
        <p:grpSpPr>
          <a:xfrm>
            <a:off x="1434262" y="6499660"/>
            <a:ext cx="151965" cy="151965"/>
            <a:chOff x="1436100" y="6347260"/>
            <a:chExt cx="151965" cy="151965"/>
          </a:xfrm>
        </p:grpSpPr>
        <p:sp>
          <p:nvSpPr>
            <p:cNvPr id="75" name="Vrije vorm: vorm 74">
              <a:extLst>
                <a:ext uri="{FF2B5EF4-FFF2-40B4-BE49-F238E27FC236}">
                  <a16:creationId xmlns:a16="http://schemas.microsoft.com/office/drawing/2014/main" id="{B8C89A91-FF7E-B474-108E-B628680C4F1E}"/>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76" name="Vrije vorm: vorm 75">
              <a:extLst>
                <a:ext uri="{FF2B5EF4-FFF2-40B4-BE49-F238E27FC236}">
                  <a16:creationId xmlns:a16="http://schemas.microsoft.com/office/drawing/2014/main" id="{0AA887E6-6B37-E515-C568-C9C29EFE3CC9}"/>
                </a:ext>
              </a:extLst>
            </p:cNvPr>
            <p:cNvSpPr/>
            <p:nvPr/>
          </p:nvSpPr>
          <p:spPr>
            <a:xfrm>
              <a:off x="1436100" y="63472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grpSp>
      <p:sp>
        <p:nvSpPr>
          <p:cNvPr id="77" name="Vrije vorm: vorm 76">
            <a:extLst>
              <a:ext uri="{FF2B5EF4-FFF2-40B4-BE49-F238E27FC236}">
                <a16:creationId xmlns:a16="http://schemas.microsoft.com/office/drawing/2014/main" id="{08DFB1B0-6403-773E-CCAC-1701B4BD7AF0}"/>
              </a:ext>
            </a:extLst>
          </p:cNvPr>
          <p:cNvSpPr/>
          <p:nvPr/>
        </p:nvSpPr>
        <p:spPr>
          <a:xfrm>
            <a:off x="2953914" y="6499660"/>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4 h 167268"/>
              <a:gd name="connsiteX8" fmla="*/ 117320 w 167268"/>
              <a:gd name="connsiteY8" fmla="*/ 83866 h 167268"/>
              <a:gd name="connsiteX9" fmla="*/ 107523 w 167268"/>
              <a:gd name="connsiteY9" fmla="*/ 107283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4"/>
                </a:cubicBezTo>
                <a:cubicBezTo>
                  <a:pt x="102588" y="50305"/>
                  <a:pt x="117451" y="65395"/>
                  <a:pt x="117320" y="83866"/>
                </a:cubicBezTo>
                <a:cubicBezTo>
                  <a:pt x="117260" y="92659"/>
                  <a:pt x="113736" y="101071"/>
                  <a:pt x="107523" y="107283"/>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noProof="0">
              <a:latin typeface="Arial" panose="020B0604020202020204" pitchFamily="34" charset="0"/>
            </a:endParaRPr>
          </a:p>
        </p:txBody>
      </p:sp>
      <p:grpSp>
        <p:nvGrpSpPr>
          <p:cNvPr id="88" name="Groep 87">
            <a:extLst>
              <a:ext uri="{FF2B5EF4-FFF2-40B4-BE49-F238E27FC236}">
                <a16:creationId xmlns:a16="http://schemas.microsoft.com/office/drawing/2014/main" id="{B029C64A-3A72-406E-F92D-2DEB583D01EE}"/>
              </a:ext>
            </a:extLst>
          </p:cNvPr>
          <p:cNvGrpSpPr/>
          <p:nvPr/>
        </p:nvGrpSpPr>
        <p:grpSpPr>
          <a:xfrm>
            <a:off x="3724594" y="1177488"/>
            <a:ext cx="151965" cy="155356"/>
            <a:chOff x="3724594" y="1177488"/>
            <a:chExt cx="151965" cy="155356"/>
          </a:xfrm>
        </p:grpSpPr>
        <p:sp>
          <p:nvSpPr>
            <p:cNvPr id="25" name="Vrije vorm: vorm 24">
              <a:extLst>
                <a:ext uri="{FF2B5EF4-FFF2-40B4-BE49-F238E27FC236}">
                  <a16:creationId xmlns:a16="http://schemas.microsoft.com/office/drawing/2014/main" id="{72195AB0-7E26-29E3-4629-A713B8E0BA48}"/>
                </a:ext>
              </a:extLst>
            </p:cNvPr>
            <p:cNvSpPr/>
            <p:nvPr/>
          </p:nvSpPr>
          <p:spPr>
            <a:xfrm>
              <a:off x="3724594" y="11808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path>
              </a:pathLst>
            </a:custGeom>
            <a:solidFill>
              <a:schemeClr val="accent1"/>
            </a:solidFill>
            <a:ln w="11945" cap="flat">
              <a:noFill/>
              <a:prstDash val="solid"/>
              <a:miter/>
            </a:ln>
          </p:spPr>
          <p:txBody>
            <a:bodyPr rtlCol="0" anchor="ctr"/>
            <a:lstStyle/>
            <a:p>
              <a:endParaRPr lang="nl-NL" noProof="0">
                <a:latin typeface="Arial" panose="020B0604020202020204" pitchFamily="34" charset="0"/>
              </a:endParaRPr>
            </a:p>
          </p:txBody>
        </p:sp>
        <p:sp>
          <p:nvSpPr>
            <p:cNvPr id="26" name="Vrije vorm: vorm 25">
              <a:extLst>
                <a:ext uri="{FF2B5EF4-FFF2-40B4-BE49-F238E27FC236}">
                  <a16:creationId xmlns:a16="http://schemas.microsoft.com/office/drawing/2014/main" id="{33F38906-F513-CA61-3ED1-8F89F4AC8FB7}"/>
                </a:ext>
              </a:extLst>
            </p:cNvPr>
            <p:cNvSpPr/>
            <p:nvPr/>
          </p:nvSpPr>
          <p:spPr>
            <a:xfrm>
              <a:off x="3724594" y="1180879"/>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7 h 167268"/>
                <a:gd name="connsiteX7" fmla="*/ 84105 w 167268"/>
                <a:gd name="connsiteY7" fmla="*/ 50175 h 167268"/>
                <a:gd name="connsiteX8" fmla="*/ 117320 w 167268"/>
                <a:gd name="connsiteY8" fmla="*/ 83869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8"/>
                    <a:pt x="50281" y="101863"/>
                    <a:pt x="50412" y="83387"/>
                  </a:cubicBezTo>
                  <a:cubicBezTo>
                    <a:pt x="50544" y="64912"/>
                    <a:pt x="65634" y="50042"/>
                    <a:pt x="84105" y="50175"/>
                  </a:cubicBezTo>
                  <a:cubicBezTo>
                    <a:pt x="102588" y="50309"/>
                    <a:pt x="117451" y="65393"/>
                    <a:pt x="117320" y="83869"/>
                  </a:cubicBezTo>
                  <a:cubicBezTo>
                    <a:pt x="117260" y="92657"/>
                    <a:pt x="113736" y="101068"/>
                    <a:pt x="107523" y="107284"/>
                  </a:cubicBezTo>
                  <a:cubicBezTo>
                    <a:pt x="101178" y="113593"/>
                    <a:pt x="92576" y="117119"/>
                    <a:pt x="83627" y="117081"/>
                  </a:cubicBezTo>
                  <a:close/>
                </a:path>
              </a:pathLst>
            </a:custGeom>
            <a:solidFill>
              <a:schemeClr val="bg1"/>
            </a:solidFill>
            <a:ln w="11945" cap="flat">
              <a:noFill/>
              <a:prstDash val="solid"/>
              <a:miter/>
            </a:ln>
          </p:spPr>
          <p:txBody>
            <a:bodyPr rtlCol="0" anchor="ctr"/>
            <a:lstStyle/>
            <a:p>
              <a:endParaRPr lang="nl-NL" noProof="0">
                <a:latin typeface="Arial" panose="020B0604020202020204" pitchFamily="34" charset="0"/>
              </a:endParaRPr>
            </a:p>
          </p:txBody>
        </p:sp>
        <p:sp>
          <p:nvSpPr>
            <p:cNvPr id="78" name="Vrije vorm: vorm 77">
              <a:extLst>
                <a:ext uri="{FF2B5EF4-FFF2-40B4-BE49-F238E27FC236}">
                  <a16:creationId xmlns:a16="http://schemas.microsoft.com/office/drawing/2014/main" id="{6C4A2418-BC21-E81D-DD95-9241C7010CFD}"/>
                </a:ext>
              </a:extLst>
            </p:cNvPr>
            <p:cNvSpPr/>
            <p:nvPr/>
          </p:nvSpPr>
          <p:spPr>
            <a:xfrm>
              <a:off x="3724594" y="1177488"/>
              <a:ext cx="151965" cy="151965"/>
            </a:xfrm>
            <a:custGeom>
              <a:avLst/>
              <a:gdLst>
                <a:gd name="connsiteX0" fmla="*/ 83627 w 167268"/>
                <a:gd name="connsiteY0" fmla="*/ -7 h 167268"/>
                <a:gd name="connsiteX1" fmla="*/ -7 w 167268"/>
                <a:gd name="connsiteY1" fmla="*/ 83627 h 167268"/>
                <a:gd name="connsiteX2" fmla="*/ 83627 w 167268"/>
                <a:gd name="connsiteY2" fmla="*/ 167261 h 167268"/>
                <a:gd name="connsiteX3" fmla="*/ 167261 w 167268"/>
                <a:gd name="connsiteY3" fmla="*/ 83627 h 167268"/>
                <a:gd name="connsiteX4" fmla="*/ 83627 w 167268"/>
                <a:gd name="connsiteY4" fmla="*/ -7 h 167268"/>
                <a:gd name="connsiteX5" fmla="*/ 83627 w 167268"/>
                <a:gd name="connsiteY5" fmla="*/ 117081 h 167268"/>
                <a:gd name="connsiteX6" fmla="*/ 50412 w 167268"/>
                <a:gd name="connsiteY6" fmla="*/ 83388 h 167268"/>
                <a:gd name="connsiteX7" fmla="*/ 84105 w 167268"/>
                <a:gd name="connsiteY7" fmla="*/ 50173 h 167268"/>
                <a:gd name="connsiteX8" fmla="*/ 117320 w 167268"/>
                <a:gd name="connsiteY8" fmla="*/ 83866 h 167268"/>
                <a:gd name="connsiteX9" fmla="*/ 107523 w 167268"/>
                <a:gd name="connsiteY9" fmla="*/ 107284 h 167268"/>
                <a:gd name="connsiteX10" fmla="*/ 83627 w 167268"/>
                <a:gd name="connsiteY10" fmla="*/ 117081 h 16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68" h="167268">
                  <a:moveTo>
                    <a:pt x="83627" y="-7"/>
                  </a:moveTo>
                  <a:cubicBezTo>
                    <a:pt x="37437" y="-7"/>
                    <a:pt x="-7" y="37437"/>
                    <a:pt x="-7" y="83627"/>
                  </a:cubicBezTo>
                  <a:cubicBezTo>
                    <a:pt x="-7" y="129817"/>
                    <a:pt x="37437" y="167261"/>
                    <a:pt x="83627" y="167261"/>
                  </a:cubicBezTo>
                  <a:cubicBezTo>
                    <a:pt x="129817" y="167261"/>
                    <a:pt x="167261" y="129817"/>
                    <a:pt x="167261" y="83627"/>
                  </a:cubicBezTo>
                  <a:cubicBezTo>
                    <a:pt x="167261" y="37437"/>
                    <a:pt x="129817" y="-7"/>
                    <a:pt x="83627" y="-7"/>
                  </a:cubicBezTo>
                  <a:close/>
                  <a:moveTo>
                    <a:pt x="83627" y="117081"/>
                  </a:moveTo>
                  <a:cubicBezTo>
                    <a:pt x="65156" y="116949"/>
                    <a:pt x="50281" y="101859"/>
                    <a:pt x="50412" y="83388"/>
                  </a:cubicBezTo>
                  <a:cubicBezTo>
                    <a:pt x="50544" y="64917"/>
                    <a:pt x="65634" y="50042"/>
                    <a:pt x="84105" y="50173"/>
                  </a:cubicBezTo>
                  <a:cubicBezTo>
                    <a:pt x="102588" y="50305"/>
                    <a:pt x="117451" y="65395"/>
                    <a:pt x="117320" y="83866"/>
                  </a:cubicBezTo>
                  <a:cubicBezTo>
                    <a:pt x="117260" y="92660"/>
                    <a:pt x="113736" y="101071"/>
                    <a:pt x="107523" y="107284"/>
                  </a:cubicBezTo>
                  <a:cubicBezTo>
                    <a:pt x="101202" y="113640"/>
                    <a:pt x="92588" y="117176"/>
                    <a:pt x="83627" y="117081"/>
                  </a:cubicBezTo>
                  <a:close/>
                </a:path>
              </a:pathLst>
            </a:custGeom>
            <a:solidFill>
              <a:schemeClr val="bg1">
                <a:alpha val="20000"/>
              </a:schemeClr>
            </a:solidFill>
            <a:ln w="11945" cap="flat">
              <a:noFill/>
              <a:prstDash val="solid"/>
              <a:miter/>
            </a:ln>
          </p:spPr>
          <p:txBody>
            <a:bodyPr rtlCol="0" anchor="ctr"/>
            <a:lstStyle/>
            <a:p>
              <a:endParaRPr lang="nl-NL" noProof="0">
                <a:latin typeface="Arial" panose="020B0604020202020204" pitchFamily="34" charset="0"/>
              </a:endParaRPr>
            </a:p>
          </p:txBody>
        </p:sp>
      </p:grpSp>
      <p:sp>
        <p:nvSpPr>
          <p:cNvPr id="86" name="Vrije vorm: vorm 85">
            <a:extLst>
              <a:ext uri="{FF2B5EF4-FFF2-40B4-BE49-F238E27FC236}">
                <a16:creationId xmlns:a16="http://schemas.microsoft.com/office/drawing/2014/main" id="{DD66F1D1-521B-1A81-C7C5-0B4020FF2FF6}"/>
              </a:ext>
            </a:extLst>
          </p:cNvPr>
          <p:cNvSpPr/>
          <p:nvPr/>
        </p:nvSpPr>
        <p:spPr>
          <a:xfrm>
            <a:off x="5808314" y="276505"/>
            <a:ext cx="2216828" cy="779193"/>
          </a:xfrm>
          <a:custGeom>
            <a:avLst/>
            <a:gdLst>
              <a:gd name="connsiteX0" fmla="*/ 1023336 w 1241615"/>
              <a:gd name="connsiteY0" fmla="*/ 283281 h 436415"/>
              <a:gd name="connsiteX1" fmla="*/ 958240 w 1241615"/>
              <a:gd name="connsiteY1" fmla="*/ 218184 h 436415"/>
              <a:gd name="connsiteX2" fmla="*/ 1023336 w 1241615"/>
              <a:gd name="connsiteY2" fmla="*/ 153087 h 436415"/>
              <a:gd name="connsiteX3" fmla="*/ 1088433 w 1241615"/>
              <a:gd name="connsiteY3" fmla="*/ 218184 h 436415"/>
              <a:gd name="connsiteX4" fmla="*/ 1023336 w 1241615"/>
              <a:gd name="connsiteY4" fmla="*/ 283281 h 436415"/>
              <a:gd name="connsiteX5" fmla="*/ 1023336 w 1241615"/>
              <a:gd name="connsiteY5" fmla="*/ 0 h 436415"/>
              <a:gd name="connsiteX6" fmla="*/ 808403 w 1241615"/>
              <a:gd name="connsiteY6" fmla="*/ 180235 h 436415"/>
              <a:gd name="connsiteX7" fmla="*/ 808403 w 1241615"/>
              <a:gd name="connsiteY7" fmla="*/ 53769 h 436415"/>
              <a:gd name="connsiteX8" fmla="*/ 761899 w 1241615"/>
              <a:gd name="connsiteY8" fmla="*/ 7265 h 436415"/>
              <a:gd name="connsiteX9" fmla="*/ 652305 w 1241615"/>
              <a:gd name="connsiteY9" fmla="*/ 7265 h 436415"/>
              <a:gd name="connsiteX10" fmla="*/ 652305 w 1241615"/>
              <a:gd name="connsiteY10" fmla="*/ 171823 h 436415"/>
              <a:gd name="connsiteX11" fmla="*/ 558579 w 1241615"/>
              <a:gd name="connsiteY11" fmla="*/ 44497 h 436415"/>
              <a:gd name="connsiteX12" fmla="*/ 484210 w 1241615"/>
              <a:gd name="connsiteY12" fmla="*/ 7265 h 436415"/>
              <a:gd name="connsiteX13" fmla="*/ 0 w 1241615"/>
              <a:gd name="connsiteY13" fmla="*/ 7265 h 436415"/>
              <a:gd name="connsiteX14" fmla="*/ 0 w 1241615"/>
              <a:gd name="connsiteY14" fmla="*/ 119392 h 436415"/>
              <a:gd name="connsiteX15" fmla="*/ 45787 w 1241615"/>
              <a:gd name="connsiteY15" fmla="*/ 165227 h 436415"/>
              <a:gd name="connsiteX16" fmla="*/ 118245 w 1241615"/>
              <a:gd name="connsiteY16" fmla="*/ 165227 h 436415"/>
              <a:gd name="connsiteX17" fmla="*/ 118245 w 1241615"/>
              <a:gd name="connsiteY17" fmla="*/ 382742 h 436415"/>
              <a:gd name="connsiteX18" fmla="*/ 164749 w 1241615"/>
              <a:gd name="connsiteY18" fmla="*/ 429246 h 436415"/>
              <a:gd name="connsiteX19" fmla="*/ 283328 w 1241615"/>
              <a:gd name="connsiteY19" fmla="*/ 429246 h 436415"/>
              <a:gd name="connsiteX20" fmla="*/ 283328 w 1241615"/>
              <a:gd name="connsiteY20" fmla="*/ 165179 h 436415"/>
              <a:gd name="connsiteX21" fmla="*/ 383411 w 1241615"/>
              <a:gd name="connsiteY21" fmla="*/ 165179 h 436415"/>
              <a:gd name="connsiteX22" fmla="*/ 383411 w 1241615"/>
              <a:gd name="connsiteY22" fmla="*/ 382694 h 436415"/>
              <a:gd name="connsiteX23" fmla="*/ 429915 w 1241615"/>
              <a:gd name="connsiteY23" fmla="*/ 429199 h 436415"/>
              <a:gd name="connsiteX24" fmla="*/ 539557 w 1241615"/>
              <a:gd name="connsiteY24" fmla="*/ 429199 h 436415"/>
              <a:gd name="connsiteX25" fmla="*/ 539557 w 1241615"/>
              <a:gd name="connsiteY25" fmla="*/ 264641 h 436415"/>
              <a:gd name="connsiteX26" fmla="*/ 632948 w 1241615"/>
              <a:gd name="connsiteY26" fmla="*/ 391966 h 436415"/>
              <a:gd name="connsiteX27" fmla="*/ 707364 w 1241615"/>
              <a:gd name="connsiteY27" fmla="*/ 429199 h 436415"/>
              <a:gd name="connsiteX28" fmla="*/ 808403 w 1241615"/>
              <a:gd name="connsiteY28" fmla="*/ 429199 h 436415"/>
              <a:gd name="connsiteX29" fmla="*/ 808403 w 1241615"/>
              <a:gd name="connsiteY29" fmla="*/ 257663 h 436415"/>
              <a:gd name="connsiteX30" fmla="*/ 1023336 w 1241615"/>
              <a:gd name="connsiteY30" fmla="*/ 436416 h 436415"/>
              <a:gd name="connsiteX31" fmla="*/ 1241616 w 1241615"/>
              <a:gd name="connsiteY31" fmla="*/ 218232 h 436415"/>
              <a:gd name="connsiteX32" fmla="*/ 1023336 w 1241615"/>
              <a:gd name="connsiteY32" fmla="*/ 0 h 43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1615" h="436415">
                <a:moveTo>
                  <a:pt x="1023336" y="283281"/>
                </a:moveTo>
                <a:cubicBezTo>
                  <a:pt x="987395" y="283281"/>
                  <a:pt x="958240" y="254174"/>
                  <a:pt x="958240" y="218184"/>
                </a:cubicBezTo>
                <a:cubicBezTo>
                  <a:pt x="958240" y="182242"/>
                  <a:pt x="987395" y="153087"/>
                  <a:pt x="1023336" y="153087"/>
                </a:cubicBezTo>
                <a:cubicBezTo>
                  <a:pt x="1059278" y="153087"/>
                  <a:pt x="1088433" y="182242"/>
                  <a:pt x="1088433" y="218184"/>
                </a:cubicBezTo>
                <a:cubicBezTo>
                  <a:pt x="1088433" y="254174"/>
                  <a:pt x="1059278" y="283281"/>
                  <a:pt x="1023336" y="283281"/>
                </a:cubicBezTo>
                <a:moveTo>
                  <a:pt x="1023336" y="0"/>
                </a:moveTo>
                <a:cubicBezTo>
                  <a:pt x="912787" y="0"/>
                  <a:pt x="825609" y="75803"/>
                  <a:pt x="808403" y="180235"/>
                </a:cubicBezTo>
                <a:lnTo>
                  <a:pt x="808403" y="53769"/>
                </a:lnTo>
                <a:cubicBezTo>
                  <a:pt x="808403" y="21221"/>
                  <a:pt x="794447" y="7265"/>
                  <a:pt x="761899" y="7265"/>
                </a:cubicBezTo>
                <a:lnTo>
                  <a:pt x="652305" y="7265"/>
                </a:lnTo>
                <a:lnTo>
                  <a:pt x="652305" y="171823"/>
                </a:lnTo>
                <a:lnTo>
                  <a:pt x="558579" y="44497"/>
                </a:lnTo>
                <a:cubicBezTo>
                  <a:pt x="538218" y="17493"/>
                  <a:pt x="518097" y="7265"/>
                  <a:pt x="484210" y="7265"/>
                </a:cubicBezTo>
                <a:lnTo>
                  <a:pt x="0" y="7265"/>
                </a:lnTo>
                <a:lnTo>
                  <a:pt x="0" y="119392"/>
                </a:lnTo>
                <a:cubicBezTo>
                  <a:pt x="0" y="151462"/>
                  <a:pt x="13765" y="165227"/>
                  <a:pt x="45787" y="165227"/>
                </a:cubicBezTo>
                <a:lnTo>
                  <a:pt x="118245" y="165227"/>
                </a:lnTo>
                <a:lnTo>
                  <a:pt x="118245" y="382742"/>
                </a:lnTo>
                <a:cubicBezTo>
                  <a:pt x="118245" y="415242"/>
                  <a:pt x="132201" y="429246"/>
                  <a:pt x="164749" y="429246"/>
                </a:cubicBezTo>
                <a:lnTo>
                  <a:pt x="283328" y="429246"/>
                </a:lnTo>
                <a:lnTo>
                  <a:pt x="283328" y="165179"/>
                </a:lnTo>
                <a:lnTo>
                  <a:pt x="383411" y="165179"/>
                </a:lnTo>
                <a:lnTo>
                  <a:pt x="383411" y="382694"/>
                </a:lnTo>
                <a:cubicBezTo>
                  <a:pt x="383411" y="415195"/>
                  <a:pt x="397415" y="429199"/>
                  <a:pt x="429915" y="429199"/>
                </a:cubicBezTo>
                <a:lnTo>
                  <a:pt x="539557" y="429199"/>
                </a:lnTo>
                <a:lnTo>
                  <a:pt x="539557" y="264641"/>
                </a:lnTo>
                <a:lnTo>
                  <a:pt x="632948" y="391966"/>
                </a:lnTo>
                <a:cubicBezTo>
                  <a:pt x="653356" y="419018"/>
                  <a:pt x="673478" y="429199"/>
                  <a:pt x="707364" y="429199"/>
                </a:cubicBezTo>
                <a:lnTo>
                  <a:pt x="808403" y="429199"/>
                </a:lnTo>
                <a:lnTo>
                  <a:pt x="808403" y="257663"/>
                </a:lnTo>
                <a:cubicBezTo>
                  <a:pt x="825418" y="363337"/>
                  <a:pt x="910349" y="436416"/>
                  <a:pt x="1023336" y="436416"/>
                </a:cubicBezTo>
                <a:cubicBezTo>
                  <a:pt x="1146934" y="436416"/>
                  <a:pt x="1241616" y="341782"/>
                  <a:pt x="1241616" y="218232"/>
                </a:cubicBezTo>
                <a:cubicBezTo>
                  <a:pt x="1241616" y="91623"/>
                  <a:pt x="1149945" y="0"/>
                  <a:pt x="1023336" y="0"/>
                </a:cubicBezTo>
              </a:path>
            </a:pathLst>
          </a:custGeom>
          <a:solidFill>
            <a:schemeClr val="bg1"/>
          </a:solidFill>
          <a:ln w="4777" cap="flat">
            <a:noFill/>
            <a:prstDash val="solid"/>
            <a:miter/>
          </a:ln>
        </p:spPr>
        <p:txBody>
          <a:bodyPr rtlCol="0" anchor="ctr"/>
          <a:lstStyle/>
          <a:p>
            <a:endParaRPr lang="nl-NL" noProof="0">
              <a:latin typeface="Arial" panose="020B0604020202020204" pitchFamily="34" charset="0"/>
            </a:endParaRPr>
          </a:p>
        </p:txBody>
      </p:sp>
      <p:sp>
        <p:nvSpPr>
          <p:cNvPr id="79" name="kronkellijn">
            <a:extLst>
              <a:ext uri="{FF2B5EF4-FFF2-40B4-BE49-F238E27FC236}">
                <a16:creationId xmlns:a16="http://schemas.microsoft.com/office/drawing/2014/main" id="{B40567D0-533A-7708-3E00-363E485C4F51}"/>
              </a:ext>
            </a:extLst>
          </p:cNvPr>
          <p:cNvSpPr txBox="1">
            <a:spLocks/>
          </p:cNvSpPr>
          <p:nvPr/>
        </p:nvSpPr>
        <p:spPr>
          <a:xfrm>
            <a:off x="1435645" y="1209085"/>
            <a:ext cx="1588678" cy="4606732"/>
          </a:xfrm>
          <a:custGeom>
            <a:avLst/>
            <a:gdLst>
              <a:gd name="connsiteX0" fmla="*/ 811307 w 1588678"/>
              <a:gd name="connsiteY0" fmla="*/ 0 h 4606732"/>
              <a:gd name="connsiteX1" fmla="*/ 1588678 w 1588678"/>
              <a:gd name="connsiteY1" fmla="*/ 790340 h 4606732"/>
              <a:gd name="connsiteX2" fmla="*/ 811307 w 1588678"/>
              <a:gd name="connsiteY2" fmla="*/ 1580680 h 4606732"/>
              <a:gd name="connsiteX3" fmla="*/ 75652 w 1588678"/>
              <a:gd name="connsiteY3" fmla="*/ 2303366 h 4606732"/>
              <a:gd name="connsiteX4" fmla="*/ 811307 w 1588678"/>
              <a:gd name="connsiteY4" fmla="*/ 3026052 h 4606732"/>
              <a:gd name="connsiteX5" fmla="*/ 1588678 w 1588678"/>
              <a:gd name="connsiteY5" fmla="*/ 3816392 h 4606732"/>
              <a:gd name="connsiteX6" fmla="*/ 811307 w 1588678"/>
              <a:gd name="connsiteY6" fmla="*/ 4606732 h 4606732"/>
              <a:gd name="connsiteX7" fmla="*/ 777372 w 1588678"/>
              <a:gd name="connsiteY7" fmla="*/ 4539078 h 4606732"/>
              <a:gd name="connsiteX8" fmla="*/ 1513026 w 1588678"/>
              <a:gd name="connsiteY8" fmla="*/ 3816392 h 4606732"/>
              <a:gd name="connsiteX9" fmla="*/ 777372 w 1588678"/>
              <a:gd name="connsiteY9" fmla="*/ 3093706 h 4606732"/>
              <a:gd name="connsiteX10" fmla="*/ 0 w 1588678"/>
              <a:gd name="connsiteY10" fmla="*/ 2303366 h 4606732"/>
              <a:gd name="connsiteX11" fmla="*/ 777372 w 1588678"/>
              <a:gd name="connsiteY11" fmla="*/ 1513026 h 4606732"/>
              <a:gd name="connsiteX12" fmla="*/ 1513026 w 1588678"/>
              <a:gd name="connsiteY12" fmla="*/ 790340 h 4606732"/>
              <a:gd name="connsiteX13" fmla="*/ 777372 w 1588678"/>
              <a:gd name="connsiteY13" fmla="*/ 67654 h 460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8678" h="4606732">
                <a:moveTo>
                  <a:pt x="811307" y="0"/>
                </a:moveTo>
                <a:cubicBezTo>
                  <a:pt x="1193454" y="191074"/>
                  <a:pt x="1588678" y="389064"/>
                  <a:pt x="1588678" y="790340"/>
                </a:cubicBezTo>
                <a:cubicBezTo>
                  <a:pt x="1588678" y="1191616"/>
                  <a:pt x="1193454" y="1389606"/>
                  <a:pt x="811307" y="1580680"/>
                </a:cubicBezTo>
                <a:cubicBezTo>
                  <a:pt x="433050" y="1769808"/>
                  <a:pt x="75652" y="1948129"/>
                  <a:pt x="75652" y="2303366"/>
                </a:cubicBezTo>
                <a:cubicBezTo>
                  <a:pt x="75652" y="2658603"/>
                  <a:pt x="432942" y="2836924"/>
                  <a:pt x="811307" y="3026052"/>
                </a:cubicBezTo>
                <a:cubicBezTo>
                  <a:pt x="1193454" y="3217126"/>
                  <a:pt x="1588678" y="3415116"/>
                  <a:pt x="1588678" y="3816392"/>
                </a:cubicBezTo>
                <a:cubicBezTo>
                  <a:pt x="1588678" y="4217668"/>
                  <a:pt x="1193454" y="4415659"/>
                  <a:pt x="811307" y="4606732"/>
                </a:cubicBezTo>
                <a:lnTo>
                  <a:pt x="777372" y="4539078"/>
                </a:lnTo>
                <a:cubicBezTo>
                  <a:pt x="1155628" y="4349950"/>
                  <a:pt x="1513026" y="4171629"/>
                  <a:pt x="1513026" y="3816392"/>
                </a:cubicBezTo>
                <a:cubicBezTo>
                  <a:pt x="1513026" y="3461155"/>
                  <a:pt x="1155736" y="3282834"/>
                  <a:pt x="777372" y="3093706"/>
                </a:cubicBezTo>
                <a:cubicBezTo>
                  <a:pt x="395225" y="2902633"/>
                  <a:pt x="0" y="2704642"/>
                  <a:pt x="0" y="2303366"/>
                </a:cubicBezTo>
                <a:cubicBezTo>
                  <a:pt x="0" y="1902090"/>
                  <a:pt x="395225" y="1704100"/>
                  <a:pt x="777372" y="1513026"/>
                </a:cubicBezTo>
                <a:cubicBezTo>
                  <a:pt x="1155628" y="1323898"/>
                  <a:pt x="1513026" y="1145577"/>
                  <a:pt x="1513026" y="790340"/>
                </a:cubicBezTo>
                <a:cubicBezTo>
                  <a:pt x="1513026" y="435103"/>
                  <a:pt x="1155736" y="256782"/>
                  <a:pt x="777372" y="67654"/>
                </a:cubicBezTo>
                <a:close/>
              </a:path>
            </a:pathLst>
          </a:custGeom>
          <a:gradFill>
            <a:gsLst>
              <a:gs pos="0">
                <a:srgbClr val="FFF9E0">
                  <a:alpha val="19000"/>
                </a:srgbClr>
              </a:gs>
              <a:gs pos="50000">
                <a:srgbClr val="FFF9E0">
                  <a:alpha val="49804"/>
                </a:srgbClr>
              </a:gs>
              <a:gs pos="100000">
                <a:srgbClr val="FFF9E0">
                  <a:alpha val="0"/>
                </a:srgbClr>
              </a:gs>
            </a:gsLst>
            <a:lin ang="5400000" scaled="1"/>
          </a:gra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1"/>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noProof="0">
                <a:latin typeface="Arial" panose="020B0604020202020204" pitchFamily="34" charset="0"/>
              </a:rPr>
              <a:t> </a:t>
            </a:r>
          </a:p>
        </p:txBody>
      </p:sp>
      <p:sp>
        <p:nvSpPr>
          <p:cNvPr id="97" name="Tijdelijke aanduiding voor tekst 404">
            <a:extLst>
              <a:ext uri="{FF2B5EF4-FFF2-40B4-BE49-F238E27FC236}">
                <a16:creationId xmlns:a16="http://schemas.microsoft.com/office/drawing/2014/main" id="{0792BA1C-46C8-F222-978E-83A0E226CD0E}"/>
              </a:ext>
            </a:extLst>
          </p:cNvPr>
          <p:cNvSpPr txBox="1">
            <a:spLocks/>
          </p:cNvSpPr>
          <p:nvPr/>
        </p:nvSpPr>
        <p:spPr>
          <a:xfrm>
            <a:off x="5376775" y="1172486"/>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59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noProof="0">
                <a:latin typeface="Arial" panose="020B0604020202020204" pitchFamily="34" charset="0"/>
              </a:rPr>
              <a:t> </a:t>
            </a:r>
          </a:p>
        </p:txBody>
      </p:sp>
      <p:sp>
        <p:nvSpPr>
          <p:cNvPr id="98" name="Tijdelijke aanduiding voor tekst 402">
            <a:extLst>
              <a:ext uri="{FF2B5EF4-FFF2-40B4-BE49-F238E27FC236}">
                <a16:creationId xmlns:a16="http://schemas.microsoft.com/office/drawing/2014/main" id="{39E4622B-3917-C827-4C0C-EDCA43CF7EE8}"/>
              </a:ext>
            </a:extLst>
          </p:cNvPr>
          <p:cNvSpPr txBox="1">
            <a:spLocks/>
          </p:cNvSpPr>
          <p:nvPr/>
        </p:nvSpPr>
        <p:spPr>
          <a:xfrm>
            <a:off x="7645400" y="4167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noProof="0">
                <a:latin typeface="Arial" panose="020B0604020202020204" pitchFamily="34" charset="0"/>
              </a:rPr>
              <a:t> </a:t>
            </a:r>
          </a:p>
        </p:txBody>
      </p:sp>
      <p:sp>
        <p:nvSpPr>
          <p:cNvPr id="99" name="Tijdelijke aanduiding voor tekst 403">
            <a:extLst>
              <a:ext uri="{FF2B5EF4-FFF2-40B4-BE49-F238E27FC236}">
                <a16:creationId xmlns:a16="http://schemas.microsoft.com/office/drawing/2014/main" id="{68F5CE08-85E3-0E08-95F0-800043D8A042}"/>
              </a:ext>
            </a:extLst>
          </p:cNvPr>
          <p:cNvSpPr txBox="1">
            <a:spLocks/>
          </p:cNvSpPr>
          <p:nvPr/>
        </p:nvSpPr>
        <p:spPr>
          <a:xfrm>
            <a:off x="6136602" y="41673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67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noProof="0">
                <a:latin typeface="Arial" panose="020B0604020202020204" pitchFamily="34" charset="0"/>
              </a:rPr>
              <a:t> </a:t>
            </a:r>
          </a:p>
        </p:txBody>
      </p:sp>
      <p:sp>
        <p:nvSpPr>
          <p:cNvPr id="100" name="Tijdelijke aanduiding voor tekst 405">
            <a:extLst>
              <a:ext uri="{FF2B5EF4-FFF2-40B4-BE49-F238E27FC236}">
                <a16:creationId xmlns:a16="http://schemas.microsoft.com/office/drawing/2014/main" id="{C20AD893-41C6-C2DA-4C10-9F9814AAAFAE}"/>
              </a:ext>
            </a:extLst>
          </p:cNvPr>
          <p:cNvSpPr txBox="1">
            <a:spLocks/>
          </p:cNvSpPr>
          <p:nvPr/>
        </p:nvSpPr>
        <p:spPr>
          <a:xfrm>
            <a:off x="10707038" y="5718882"/>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43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noProof="0">
                <a:latin typeface="Arial" panose="020B0604020202020204" pitchFamily="34" charset="0"/>
              </a:rPr>
              <a:t> </a:t>
            </a:r>
          </a:p>
        </p:txBody>
      </p:sp>
      <p:sp>
        <p:nvSpPr>
          <p:cNvPr id="101" name="Tijdelijke aanduiding voor tekst 406">
            <a:extLst>
              <a:ext uri="{FF2B5EF4-FFF2-40B4-BE49-F238E27FC236}">
                <a16:creationId xmlns:a16="http://schemas.microsoft.com/office/drawing/2014/main" id="{D935190C-DF32-2E5C-73F4-6D4D32991263}"/>
              </a:ext>
            </a:extLst>
          </p:cNvPr>
          <p:cNvSpPr txBox="1">
            <a:spLocks/>
          </p:cNvSpPr>
          <p:nvPr/>
        </p:nvSpPr>
        <p:spPr>
          <a:xfrm>
            <a:off x="11466865" y="64974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43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noProof="0">
                <a:latin typeface="Arial" panose="020B0604020202020204" pitchFamily="34" charset="0"/>
              </a:rPr>
              <a:t> </a:t>
            </a:r>
          </a:p>
        </p:txBody>
      </p:sp>
      <p:sp>
        <p:nvSpPr>
          <p:cNvPr id="102" name="Tijdelijke aanduiding voor tekst 407">
            <a:extLst>
              <a:ext uri="{FF2B5EF4-FFF2-40B4-BE49-F238E27FC236}">
                <a16:creationId xmlns:a16="http://schemas.microsoft.com/office/drawing/2014/main" id="{78EE1922-5DDC-2956-C12B-ADF01629B3F5}"/>
              </a:ext>
            </a:extLst>
          </p:cNvPr>
          <p:cNvSpPr txBox="1">
            <a:spLocks/>
          </p:cNvSpPr>
          <p:nvPr/>
        </p:nvSpPr>
        <p:spPr>
          <a:xfrm>
            <a:off x="9958067" y="6497464"/>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43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noProof="0">
                <a:latin typeface="Arial" panose="020B0604020202020204" pitchFamily="34" charset="0"/>
              </a:rPr>
              <a:t> </a:t>
            </a:r>
          </a:p>
        </p:txBody>
      </p:sp>
      <p:sp>
        <p:nvSpPr>
          <p:cNvPr id="103" name="Tijdelijke aanduiding voor tekst 418">
            <a:extLst>
              <a:ext uri="{FF2B5EF4-FFF2-40B4-BE49-F238E27FC236}">
                <a16:creationId xmlns:a16="http://schemas.microsoft.com/office/drawing/2014/main" id="{397C7C9C-C14B-9FF9-FC4A-5177CC33D4D8}"/>
              </a:ext>
            </a:extLst>
          </p:cNvPr>
          <p:cNvSpPr txBox="1">
            <a:spLocks/>
          </p:cNvSpPr>
          <p:nvPr/>
        </p:nvSpPr>
        <p:spPr>
          <a:xfrm>
            <a:off x="11466865" y="1910311"/>
            <a:ext cx="151965" cy="151965"/>
          </a:xfrm>
          <a:custGeom>
            <a:avLst/>
            <a:gdLst>
              <a:gd name="connsiteX0" fmla="*/ 75983 w 151965"/>
              <a:gd name="connsiteY0" fmla="*/ 45280 h 151965"/>
              <a:gd name="connsiteX1" fmla="*/ 54273 w 151965"/>
              <a:gd name="connsiteY1" fmla="*/ 54273 h 151965"/>
              <a:gd name="connsiteX2" fmla="*/ 45155 w 151965"/>
              <a:gd name="connsiteY2" fmla="*/ 76427 h 151965"/>
              <a:gd name="connsiteX3" fmla="*/ 75982 w 151965"/>
              <a:gd name="connsiteY3" fmla="*/ 106376 h 151965"/>
              <a:gd name="connsiteX4" fmla="*/ 97692 w 151965"/>
              <a:gd name="connsiteY4" fmla="*/ 97692 h 151965"/>
              <a:gd name="connsiteX5" fmla="*/ 97692 w 151965"/>
              <a:gd name="connsiteY5" fmla="*/ 54273 h 151965"/>
              <a:gd name="connsiteX6" fmla="*/ 75983 w 151965"/>
              <a:gd name="connsiteY6" fmla="*/ 45280 h 151965"/>
              <a:gd name="connsiteX7" fmla="*/ 75982 w 151965"/>
              <a:gd name="connsiteY7" fmla="*/ 0 h 151965"/>
              <a:gd name="connsiteX8" fmla="*/ 151965 w 151965"/>
              <a:gd name="connsiteY8" fmla="*/ 75982 h 151965"/>
              <a:gd name="connsiteX9" fmla="*/ 75982 w 151965"/>
              <a:gd name="connsiteY9" fmla="*/ 151965 h 151965"/>
              <a:gd name="connsiteX10" fmla="*/ 0 w 151965"/>
              <a:gd name="connsiteY10" fmla="*/ 75982 h 151965"/>
              <a:gd name="connsiteX11" fmla="*/ 75982 w 151965"/>
              <a:gd name="connsiteY11" fmla="*/ 0 h 1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65" h="151965">
                <a:moveTo>
                  <a:pt x="75983" y="45280"/>
                </a:moveTo>
                <a:cubicBezTo>
                  <a:pt x="68127" y="45280"/>
                  <a:pt x="60271" y="48278"/>
                  <a:pt x="54273" y="54273"/>
                </a:cubicBezTo>
                <a:cubicBezTo>
                  <a:pt x="48325" y="60098"/>
                  <a:pt x="45025" y="68105"/>
                  <a:pt x="45155" y="76427"/>
                </a:cubicBezTo>
                <a:cubicBezTo>
                  <a:pt x="45395" y="93211"/>
                  <a:pt x="59201" y="106620"/>
                  <a:pt x="75982" y="106376"/>
                </a:cubicBezTo>
                <a:cubicBezTo>
                  <a:pt x="84080" y="106467"/>
                  <a:pt x="91885" y="103345"/>
                  <a:pt x="97692" y="97692"/>
                </a:cubicBezTo>
                <a:cubicBezTo>
                  <a:pt x="109686" y="85701"/>
                  <a:pt x="109686" y="66263"/>
                  <a:pt x="97692" y="54273"/>
                </a:cubicBezTo>
                <a:cubicBezTo>
                  <a:pt x="91695" y="48278"/>
                  <a:pt x="83839" y="45280"/>
                  <a:pt x="75983" y="45280"/>
                </a:cubicBezTo>
                <a:close/>
                <a:moveTo>
                  <a:pt x="75982" y="0"/>
                </a:moveTo>
                <a:cubicBezTo>
                  <a:pt x="117947" y="0"/>
                  <a:pt x="151965" y="34018"/>
                  <a:pt x="151965" y="75982"/>
                </a:cubicBezTo>
                <a:cubicBezTo>
                  <a:pt x="151965" y="117946"/>
                  <a:pt x="117947" y="151965"/>
                  <a:pt x="75982" y="151965"/>
                </a:cubicBezTo>
                <a:cubicBezTo>
                  <a:pt x="34018" y="151965"/>
                  <a:pt x="0" y="117946"/>
                  <a:pt x="0" y="75982"/>
                </a:cubicBezTo>
                <a:cubicBezTo>
                  <a:pt x="0" y="34018"/>
                  <a:pt x="34018" y="0"/>
                  <a:pt x="75982" y="0"/>
                </a:cubicBezTo>
                <a:close/>
              </a:path>
            </a:pathLst>
          </a:custGeom>
          <a:solidFill>
            <a:schemeClr val="bg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450850" indent="-273050" algn="l" defTabSz="914400" rtl="0" eaLnBrk="1" latinLnBrk="0" hangingPunct="1">
              <a:lnSpc>
                <a:spcPct val="90000"/>
              </a:lnSpc>
              <a:spcBef>
                <a:spcPts val="600"/>
              </a:spcBef>
              <a:spcAft>
                <a:spcPts val="600"/>
              </a:spcAft>
              <a:buClr>
                <a:schemeClr val="accent2"/>
              </a:buClr>
              <a:buFont typeface="Arial" panose="020B0604020202020204" pitchFamily="34" charset="0"/>
              <a:buChar char="•"/>
              <a:tabLst/>
              <a:defRPr sz="1600" kern="1200">
                <a:solidFill>
                  <a:schemeClr val="tx1"/>
                </a:solidFill>
                <a:latin typeface="+mn-lt"/>
                <a:ea typeface="+mn-ea"/>
                <a:cs typeface="+mn-cs"/>
              </a:defRPr>
            </a:lvl2pPr>
            <a:lvl3pPr marL="628650" indent="-268288" algn="l" defTabSz="914400" rtl="0" eaLnBrk="1" latinLnBrk="0" hangingPunct="1">
              <a:lnSpc>
                <a:spcPct val="90000"/>
              </a:lnSpc>
              <a:spcBef>
                <a:spcPts val="600"/>
              </a:spcBef>
              <a:spcAft>
                <a:spcPts val="600"/>
              </a:spcAft>
              <a:buClr>
                <a:schemeClr val="accent4"/>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n-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cap="none" baseline="0">
                <a:solidFill>
                  <a:schemeClr val="tx2"/>
                </a:solidFill>
                <a:latin typeface="+mn-lt"/>
                <a:ea typeface="+mn-ea"/>
                <a:cs typeface="+mn-cs"/>
              </a:defRPr>
            </a:lvl6pPr>
            <a:lvl7pPr marL="354013" indent="-354013" algn="l" defTabSz="914400" rtl="0" eaLnBrk="1" latinLnBrk="0" hangingPunct="1">
              <a:lnSpc>
                <a:spcPct val="90000"/>
              </a:lnSpc>
              <a:spcBef>
                <a:spcPts val="600"/>
              </a:spcBef>
              <a:spcAft>
                <a:spcPts val="600"/>
              </a:spcAft>
              <a:buClr>
                <a:schemeClr val="accent1"/>
              </a:buClr>
              <a:buFont typeface="+mj-lt"/>
              <a:buAutoNum type="arabicPeriod"/>
              <a:tabLst/>
              <a:defRPr sz="1600" kern="1200">
                <a:solidFill>
                  <a:schemeClr val="tx1"/>
                </a:solidFill>
                <a:latin typeface="+mn-lt"/>
                <a:ea typeface="+mn-ea"/>
                <a:cs typeface="+mn-cs"/>
              </a:defRPr>
            </a:lvl7pPr>
            <a:lvl8pPr marL="536575" indent="-268288" algn="l" defTabSz="914400" rtl="0" eaLnBrk="1" latinLnBrk="0" hangingPunct="1">
              <a:lnSpc>
                <a:spcPct val="90000"/>
              </a:lnSpc>
              <a:spcBef>
                <a:spcPts val="600"/>
              </a:spcBef>
              <a:spcAft>
                <a:spcPts val="600"/>
              </a:spcAft>
              <a:buClr>
                <a:schemeClr val="accent1"/>
              </a:buClr>
              <a:buFont typeface="+mj-lt"/>
              <a:buAutoNum type="alphaLcPeriod"/>
              <a:defRPr sz="1600" kern="1200">
                <a:solidFill>
                  <a:schemeClr val="tx1"/>
                </a:solidFill>
                <a:latin typeface="+mn-lt"/>
                <a:ea typeface="+mn-ea"/>
                <a:cs typeface="+mn-cs"/>
              </a:defRPr>
            </a:lvl8pPr>
            <a:lvl9pPr marL="0" indent="0" algn="l" defTabSz="914400" rtl="0" eaLnBrk="1" latinLnBrk="0" hangingPunct="1">
              <a:lnSpc>
                <a:spcPct val="90000"/>
              </a:lnSpc>
              <a:spcBef>
                <a:spcPts val="1200"/>
              </a:spcBef>
              <a:spcAft>
                <a:spcPts val="600"/>
              </a:spcAft>
              <a:buClr>
                <a:schemeClr val="accent1"/>
              </a:buClr>
              <a:buFont typeface="Arial" panose="020B0604020202020204" pitchFamily="34" charset="0"/>
              <a:buNone/>
              <a:defRPr sz="1400" i="1" kern="1200">
                <a:solidFill>
                  <a:schemeClr val="tx2"/>
                </a:solidFill>
                <a:latin typeface="+mn-lt"/>
                <a:ea typeface="+mn-ea"/>
                <a:cs typeface="+mn-cs"/>
              </a:defRPr>
            </a:lvl9pPr>
          </a:lstStyle>
          <a:p>
            <a:r>
              <a:rPr lang="nl-NL" noProof="0">
                <a:latin typeface="Arial" panose="020B0604020202020204" pitchFamily="34" charset="0"/>
              </a:rPr>
              <a:t> </a:t>
            </a:r>
          </a:p>
        </p:txBody>
      </p:sp>
      <p:sp>
        <p:nvSpPr>
          <p:cNvPr id="91" name="Titel 90">
            <a:extLst>
              <a:ext uri="{FF2B5EF4-FFF2-40B4-BE49-F238E27FC236}">
                <a16:creationId xmlns:a16="http://schemas.microsoft.com/office/drawing/2014/main" id="{0F2E4EB1-70A2-4315-8ED5-101034415E88}"/>
              </a:ext>
            </a:extLst>
          </p:cNvPr>
          <p:cNvSpPr>
            <a:spLocks noGrp="1"/>
          </p:cNvSpPr>
          <p:nvPr>
            <p:ph type="title"/>
          </p:nvPr>
        </p:nvSpPr>
        <p:spPr>
          <a:xfrm>
            <a:off x="720000" y="-414242"/>
            <a:ext cx="593111" cy="222048"/>
          </a:xfrm>
        </p:spPr>
        <p:txBody>
          <a:bodyPr/>
          <a:lstStyle/>
          <a:p>
            <a:endParaRPr lang="nl-NL" noProof="0"/>
          </a:p>
        </p:txBody>
      </p:sp>
    </p:spTree>
    <p:extLst>
      <p:ext uri="{BB962C8B-B14F-4D97-AF65-F5344CB8AC3E}">
        <p14:creationId xmlns:p14="http://schemas.microsoft.com/office/powerpoint/2010/main" val="13346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500"/>
                                  </p:stCondLst>
                                  <p:childTnLst>
                                    <p:animScale>
                                      <p:cBhvr>
                                        <p:cTn id="10" dur="100" fill="hold"/>
                                        <p:tgtEl>
                                          <p:spTgt spid="52"/>
                                        </p:tgtEl>
                                      </p:cBhvr>
                                      <p:by x="130000" y="130000"/>
                                    </p:animScale>
                                  </p:childTnLst>
                                </p:cTn>
                              </p:par>
                              <p:par>
                                <p:cTn id="11" presetID="23" presetClass="entr" presetSubtype="16" fill="hold" nodeType="withEffect">
                                  <p:stCondLst>
                                    <p:cond delay="500"/>
                                  </p:stCondLst>
                                  <p:childTnLst>
                                    <p:set>
                                      <p:cBhvr>
                                        <p:cTn id="12" dur="1" fill="hold">
                                          <p:stCondLst>
                                            <p:cond delay="0"/>
                                          </p:stCondLst>
                                        </p:cTn>
                                        <p:tgtEl>
                                          <p:spTgt spid="88"/>
                                        </p:tgtEl>
                                        <p:attrNameLst>
                                          <p:attrName>style.visibility</p:attrName>
                                        </p:attrNameLst>
                                      </p:cBhvr>
                                      <p:to>
                                        <p:strVal val="visible"/>
                                      </p:to>
                                    </p:set>
                                    <p:anim calcmode="lin" valueType="num">
                                      <p:cBhvr>
                                        <p:cTn id="13" dur="500" fill="hold"/>
                                        <p:tgtEl>
                                          <p:spTgt spid="88"/>
                                        </p:tgtEl>
                                        <p:attrNameLst>
                                          <p:attrName>ppt_w</p:attrName>
                                        </p:attrNameLst>
                                      </p:cBhvr>
                                      <p:tavLst>
                                        <p:tav tm="0">
                                          <p:val>
                                            <p:fltVal val="0"/>
                                          </p:val>
                                        </p:tav>
                                        <p:tav tm="100000">
                                          <p:val>
                                            <p:strVal val="#ppt_w"/>
                                          </p:val>
                                        </p:tav>
                                      </p:tavLst>
                                    </p:anim>
                                    <p:anim calcmode="lin" valueType="num">
                                      <p:cBhvr>
                                        <p:cTn id="14" dur="500" fill="hold"/>
                                        <p:tgtEl>
                                          <p:spTgt spid="88"/>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000"/>
                                  </p:stCondLst>
                                  <p:childTnLst>
                                    <p:animScale>
                                      <p:cBhvr>
                                        <p:cTn id="16" dur="100" fill="hold"/>
                                        <p:tgtEl>
                                          <p:spTgt spid="88"/>
                                        </p:tgtEl>
                                      </p:cBhvr>
                                      <p:by x="130000" y="130000"/>
                                    </p:animScale>
                                  </p:childTnLst>
                                </p:cTn>
                              </p:par>
                              <p:par>
                                <p:cTn id="17" presetID="22" presetClass="entr" presetSubtype="2"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right)">
                                      <p:cBhvr>
                                        <p:cTn id="19" dur="500"/>
                                        <p:tgtEl>
                                          <p:spTgt spid="81"/>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par>
                                <p:cTn id="23" presetID="10" presetClass="exit" presetSubtype="0" fill="hold" grpId="1" nodeType="withEffect">
                                  <p:stCondLst>
                                    <p:cond delay="500"/>
                                  </p:stCondLst>
                                  <p:childTnLst>
                                    <p:animEffect transition="out" filter="fade">
                                      <p:cBhvr>
                                        <p:cTn id="24" dur="500"/>
                                        <p:tgtEl>
                                          <p:spTgt spid="81"/>
                                        </p:tgtEl>
                                      </p:cBhvr>
                                    </p:animEffect>
                                    <p:set>
                                      <p:cBhvr>
                                        <p:cTn id="25" dur="1" fill="hold">
                                          <p:stCondLst>
                                            <p:cond delay="499"/>
                                          </p:stCondLst>
                                        </p:cTn>
                                        <p:tgtEl>
                                          <p:spTgt spid="81"/>
                                        </p:tgtEl>
                                        <p:attrNameLst>
                                          <p:attrName>style.visibility</p:attrName>
                                        </p:attrNameLst>
                                      </p:cBhvr>
                                      <p:to>
                                        <p:strVal val="hidden"/>
                                      </p:to>
                                    </p:set>
                                  </p:childTnLst>
                                </p:cTn>
                              </p:par>
                              <p:par>
                                <p:cTn id="26" presetID="10" presetClass="exit" presetSubtype="0" fill="hold" grpId="1" nodeType="withEffect">
                                  <p:stCondLst>
                                    <p:cond delay="750"/>
                                  </p:stCondLst>
                                  <p:childTnLst>
                                    <p:animEffect transition="out" filter="fade">
                                      <p:cBhvr>
                                        <p:cTn id="27" dur="500"/>
                                        <p:tgtEl>
                                          <p:spTgt spid="80"/>
                                        </p:tgtEl>
                                      </p:cBhvr>
                                    </p:animEffect>
                                    <p:set>
                                      <p:cBhvr>
                                        <p:cTn id="28" dur="1" fill="hold">
                                          <p:stCondLst>
                                            <p:cond delay="499"/>
                                          </p:stCondLst>
                                        </p:cTn>
                                        <p:tgtEl>
                                          <p:spTgt spid="80"/>
                                        </p:tgtEl>
                                        <p:attrNameLst>
                                          <p:attrName>style.visibility</p:attrName>
                                        </p:attrNameLst>
                                      </p:cBhvr>
                                      <p:to>
                                        <p:strVal val="hidden"/>
                                      </p:to>
                                    </p:set>
                                  </p:childTnLst>
                                </p:cTn>
                              </p:par>
                              <p:par>
                                <p:cTn id="29" presetID="23" presetClass="entr" presetSubtype="16" fill="hold"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000"/>
                                  </p:stCondLst>
                                  <p:childTnLst>
                                    <p:animScale>
                                      <p:cBhvr>
                                        <p:cTn id="34" dur="100" fill="hold"/>
                                        <p:tgtEl>
                                          <p:spTgt spid="13"/>
                                        </p:tgtEl>
                                      </p:cBhvr>
                                      <p:by x="130000" y="130000"/>
                                    </p:animScale>
                                  </p:childTnLst>
                                </p:cTn>
                              </p:par>
                              <p:par>
                                <p:cTn id="35" presetID="2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par>
                                <p:cTn id="39" presetID="6" presetClass="emph" presetSubtype="0" autoRev="1" fill="hold" nodeType="withEffect">
                                  <p:stCondLst>
                                    <p:cond delay="500"/>
                                  </p:stCondLst>
                                  <p:childTnLst>
                                    <p:animScale>
                                      <p:cBhvr>
                                        <p:cTn id="40" dur="100" fill="hold"/>
                                        <p:tgtEl>
                                          <p:spTgt spid="16"/>
                                        </p:tgtEl>
                                      </p:cBhvr>
                                      <p:by x="130000" y="130000"/>
                                    </p:animScale>
                                  </p:childTnLst>
                                </p:cTn>
                              </p:par>
                              <p:par>
                                <p:cTn id="41" presetID="2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500"/>
                                  </p:stCondLst>
                                  <p:childTnLst>
                                    <p:animScale>
                                      <p:cBhvr>
                                        <p:cTn id="46" dur="100" fill="hold"/>
                                        <p:tgtEl>
                                          <p:spTgt spid="19"/>
                                        </p:tgtEl>
                                      </p:cBhvr>
                                      <p:by x="130000" y="130000"/>
                                    </p:animScale>
                                  </p:childTnLst>
                                </p:cTn>
                              </p:par>
                              <p:par>
                                <p:cTn id="47" presetID="23" presetClass="entr" presetSubtype="16" fill="hold"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1500"/>
                                  </p:stCondLst>
                                  <p:childTnLst>
                                    <p:animScale>
                                      <p:cBhvr>
                                        <p:cTn id="52" dur="100" fill="hold"/>
                                        <p:tgtEl>
                                          <p:spTgt spid="22"/>
                                        </p:tgtEl>
                                      </p:cBhvr>
                                      <p:by x="130000" y="130000"/>
                                    </p:animScale>
                                  </p:childTnLst>
                                </p:cTn>
                              </p:par>
                              <p:par>
                                <p:cTn id="53" presetID="23" presetClass="entr" presetSubtype="16"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500" fill="hold"/>
                                        <p:tgtEl>
                                          <p:spTgt spid="71"/>
                                        </p:tgtEl>
                                        <p:attrNameLst>
                                          <p:attrName>ppt_w</p:attrName>
                                        </p:attrNameLst>
                                      </p:cBhvr>
                                      <p:tavLst>
                                        <p:tav tm="0">
                                          <p:val>
                                            <p:fltVal val="0"/>
                                          </p:val>
                                        </p:tav>
                                        <p:tav tm="100000">
                                          <p:val>
                                            <p:strVal val="#ppt_w"/>
                                          </p:val>
                                        </p:tav>
                                      </p:tavLst>
                                    </p:anim>
                                    <p:anim calcmode="lin" valueType="num">
                                      <p:cBhvr>
                                        <p:cTn id="56" dur="500" fill="hold"/>
                                        <p:tgtEl>
                                          <p:spTgt spid="71"/>
                                        </p:tgtEl>
                                        <p:attrNameLst>
                                          <p:attrName>ppt_h</p:attrName>
                                        </p:attrNameLst>
                                      </p:cBhvr>
                                      <p:tavLst>
                                        <p:tav tm="0">
                                          <p:val>
                                            <p:fltVal val="0"/>
                                          </p:val>
                                        </p:tav>
                                        <p:tav tm="100000">
                                          <p:val>
                                            <p:strVal val="#ppt_h"/>
                                          </p:val>
                                        </p:tav>
                                      </p:tavLst>
                                    </p:anim>
                                  </p:childTnLst>
                                </p:cTn>
                              </p:par>
                              <p:par>
                                <p:cTn id="57" presetID="6" presetClass="emph" presetSubtype="0" autoRev="1" fill="hold" nodeType="withEffect">
                                  <p:stCondLst>
                                    <p:cond delay="500"/>
                                  </p:stCondLst>
                                  <p:childTnLst>
                                    <p:animScale>
                                      <p:cBhvr>
                                        <p:cTn id="58" dur="100" fill="hold"/>
                                        <p:tgtEl>
                                          <p:spTgt spid="71"/>
                                        </p:tgtEl>
                                      </p:cBhvr>
                                      <p:by x="130000" y="130000"/>
                                    </p:animScale>
                                  </p:childTnLst>
                                </p:cTn>
                              </p:par>
                              <p:par>
                                <p:cTn id="59" presetID="23" presetClass="entr" presetSubtype="16" fill="hold" nodeType="withEffect">
                                  <p:stCondLst>
                                    <p:cond delay="75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fltVal val="0"/>
                                          </p:val>
                                        </p:tav>
                                        <p:tav tm="100000">
                                          <p:val>
                                            <p:strVal val="#ppt_w"/>
                                          </p:val>
                                        </p:tav>
                                      </p:tavLst>
                                    </p:anim>
                                    <p:anim calcmode="lin" valueType="num">
                                      <p:cBhvr>
                                        <p:cTn id="62" dur="500" fill="hold"/>
                                        <p:tgtEl>
                                          <p:spTgt spid="61"/>
                                        </p:tgtEl>
                                        <p:attrNameLst>
                                          <p:attrName>ppt_h</p:attrName>
                                        </p:attrNameLst>
                                      </p:cBhvr>
                                      <p:tavLst>
                                        <p:tav tm="0">
                                          <p:val>
                                            <p:fltVal val="0"/>
                                          </p:val>
                                        </p:tav>
                                        <p:tav tm="100000">
                                          <p:val>
                                            <p:strVal val="#ppt_h"/>
                                          </p:val>
                                        </p:tav>
                                      </p:tavLst>
                                    </p:anim>
                                  </p:childTnLst>
                                </p:cTn>
                              </p:par>
                              <p:par>
                                <p:cTn id="63" presetID="6" presetClass="emph" presetSubtype="0" autoRev="1" fill="hold" nodeType="withEffect">
                                  <p:stCondLst>
                                    <p:cond delay="1250"/>
                                  </p:stCondLst>
                                  <p:childTnLst>
                                    <p:animScale>
                                      <p:cBhvr>
                                        <p:cTn id="64" dur="100" fill="hold"/>
                                        <p:tgtEl>
                                          <p:spTgt spid="61"/>
                                        </p:tgtEl>
                                      </p:cBhvr>
                                      <p:by x="130000" y="130000"/>
                                    </p:animScale>
                                  </p:childTnLst>
                                </p:cTn>
                              </p:par>
                              <p:par>
                                <p:cTn id="65" presetID="23" presetClass="entr" presetSubtype="16" fill="hold" nodeType="withEffect">
                                  <p:stCondLst>
                                    <p:cond delay="75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1250"/>
                                  </p:stCondLst>
                                  <p:childTnLst>
                                    <p:animScale>
                                      <p:cBhvr>
                                        <p:cTn id="70" dur="100" fill="hold"/>
                                        <p:tgtEl>
                                          <p:spTgt spid="33"/>
                                        </p:tgtEl>
                                      </p:cBhvr>
                                      <p:by x="130000" y="130000"/>
                                    </p:animScale>
                                  </p:childTnLst>
                                </p:cTn>
                              </p:par>
                              <p:par>
                                <p:cTn id="71" presetID="23" presetClass="entr" presetSubtype="16" fill="hold" nodeType="withEffect">
                                  <p:stCondLst>
                                    <p:cond delay="500"/>
                                  </p:stCondLst>
                                  <p:childTnLst>
                                    <p:set>
                                      <p:cBhvr>
                                        <p:cTn id="72" dur="1" fill="hold">
                                          <p:stCondLst>
                                            <p:cond delay="0"/>
                                          </p:stCondLst>
                                        </p:cTn>
                                        <p:tgtEl>
                                          <p:spTgt spid="74"/>
                                        </p:tgtEl>
                                        <p:attrNameLst>
                                          <p:attrName>style.visibility</p:attrName>
                                        </p:attrNameLst>
                                      </p:cBhvr>
                                      <p:to>
                                        <p:strVal val="visible"/>
                                      </p:to>
                                    </p:set>
                                    <p:anim calcmode="lin" valueType="num">
                                      <p:cBhvr>
                                        <p:cTn id="73" dur="500" fill="hold"/>
                                        <p:tgtEl>
                                          <p:spTgt spid="74"/>
                                        </p:tgtEl>
                                        <p:attrNameLst>
                                          <p:attrName>ppt_w</p:attrName>
                                        </p:attrNameLst>
                                      </p:cBhvr>
                                      <p:tavLst>
                                        <p:tav tm="0">
                                          <p:val>
                                            <p:fltVal val="0"/>
                                          </p:val>
                                        </p:tav>
                                        <p:tav tm="100000">
                                          <p:val>
                                            <p:strVal val="#ppt_w"/>
                                          </p:val>
                                        </p:tav>
                                      </p:tavLst>
                                    </p:anim>
                                    <p:anim calcmode="lin" valueType="num">
                                      <p:cBhvr>
                                        <p:cTn id="74" dur="500" fill="hold"/>
                                        <p:tgtEl>
                                          <p:spTgt spid="74"/>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1000"/>
                                  </p:stCondLst>
                                  <p:childTnLst>
                                    <p:animScale>
                                      <p:cBhvr>
                                        <p:cTn id="76" dur="100" fill="hold"/>
                                        <p:tgtEl>
                                          <p:spTgt spid="74"/>
                                        </p:tgtEl>
                                      </p:cBhvr>
                                      <p:by x="130000" y="130000"/>
                                    </p:animScale>
                                  </p:childTnLst>
                                </p:cTn>
                              </p:par>
                              <p:par>
                                <p:cTn id="77" presetID="23" presetClass="entr" presetSubtype="16" fill="hold" nodeType="withEffect">
                                  <p:stCondLst>
                                    <p:cond delay="5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1000"/>
                                  </p:stCondLst>
                                  <p:childTnLst>
                                    <p:animScale>
                                      <p:cBhvr>
                                        <p:cTn id="82" dur="100" fill="hold"/>
                                        <p:tgtEl>
                                          <p:spTgt spid="41"/>
                                        </p:tgtEl>
                                      </p:cBhvr>
                                      <p:by x="130000" y="130000"/>
                                    </p:animScale>
                                  </p:childTnLst>
                                </p:cTn>
                              </p:par>
                              <p:par>
                                <p:cTn id="83" presetID="23" presetClass="entr" presetSubtype="16" fill="hold" nodeType="withEffect">
                                  <p:stCondLst>
                                    <p:cond delay="100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1500"/>
                                  </p:stCondLst>
                                  <p:childTnLst>
                                    <p:animScale>
                                      <p:cBhvr>
                                        <p:cTn id="88" dur="100" fill="hold"/>
                                        <p:tgtEl>
                                          <p:spTgt spid="46"/>
                                        </p:tgtEl>
                                      </p:cBhvr>
                                      <p:by x="130000" y="130000"/>
                                    </p:animScale>
                                  </p:childTnLst>
                                </p:cTn>
                              </p:par>
                              <p:par>
                                <p:cTn id="89" presetID="23" presetClass="entr" presetSubtype="16" fill="hold" nodeType="withEffect">
                                  <p:stCondLst>
                                    <p:cond delay="125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childTnLst>
                                </p:cTn>
                              </p:par>
                              <p:par>
                                <p:cTn id="93" presetID="6" presetClass="emph" presetSubtype="0" autoRev="1" fill="hold" nodeType="withEffect">
                                  <p:stCondLst>
                                    <p:cond delay="1750"/>
                                  </p:stCondLst>
                                  <p:childTnLst>
                                    <p:animScale>
                                      <p:cBhvr>
                                        <p:cTn id="94" dur="100" fill="hold"/>
                                        <p:tgtEl>
                                          <p:spTgt spid="68"/>
                                        </p:tgtEl>
                                      </p:cBhvr>
                                      <p:by x="130000" y="130000"/>
                                    </p:animScale>
                                  </p:childTnLst>
                                </p:cTn>
                              </p:par>
                              <p:par>
                                <p:cTn id="95" presetID="23" presetClass="entr" presetSubtype="16" fill="hold" nodeType="withEffect">
                                  <p:stCondLst>
                                    <p:cond delay="125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1750"/>
                                  </p:stCondLst>
                                  <p:childTnLst>
                                    <p:animScale>
                                      <p:cBhvr>
                                        <p:cTn id="100" dur="100" fill="hold"/>
                                        <p:tgtEl>
                                          <p:spTgt spid="27"/>
                                        </p:tgtEl>
                                      </p:cBhvr>
                                      <p:by x="130000" y="130000"/>
                                    </p:animScale>
                                  </p:childTnLst>
                                </p:cTn>
                              </p:par>
                              <p:par>
                                <p:cTn id="101" presetID="23" presetClass="entr" presetSubtype="16" fill="hold" nodeType="withEffect">
                                  <p:stCondLst>
                                    <p:cond delay="150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000"/>
                                  </p:stCondLst>
                                  <p:childTnLst>
                                    <p:animScale>
                                      <p:cBhvr>
                                        <p:cTn id="106" dur="100" fill="hold"/>
                                        <p:tgtEl>
                                          <p:spTgt spid="36"/>
                                        </p:tgtEl>
                                      </p:cBhvr>
                                      <p:by x="130000" y="130000"/>
                                    </p:animScale>
                                  </p:childTnLst>
                                </p:cTn>
                              </p:par>
                              <p:par>
                                <p:cTn id="107" presetID="23" presetClass="entr" presetSubtype="16" fill="hold" nodeType="withEffect">
                                  <p:stCondLst>
                                    <p:cond delay="1500"/>
                                  </p:stCondLst>
                                  <p:childTnLst>
                                    <p:set>
                                      <p:cBhvr>
                                        <p:cTn id="108" dur="1" fill="hold">
                                          <p:stCondLst>
                                            <p:cond delay="0"/>
                                          </p:stCondLst>
                                        </p:cTn>
                                        <p:tgtEl>
                                          <p:spTgt spid="58"/>
                                        </p:tgtEl>
                                        <p:attrNameLst>
                                          <p:attrName>style.visibility</p:attrName>
                                        </p:attrNameLst>
                                      </p:cBhvr>
                                      <p:to>
                                        <p:strVal val="visible"/>
                                      </p:to>
                                    </p:set>
                                    <p:anim calcmode="lin" valueType="num">
                                      <p:cBhvr>
                                        <p:cTn id="109" dur="500" fill="hold"/>
                                        <p:tgtEl>
                                          <p:spTgt spid="58"/>
                                        </p:tgtEl>
                                        <p:attrNameLst>
                                          <p:attrName>ppt_w</p:attrName>
                                        </p:attrNameLst>
                                      </p:cBhvr>
                                      <p:tavLst>
                                        <p:tav tm="0">
                                          <p:val>
                                            <p:fltVal val="0"/>
                                          </p:val>
                                        </p:tav>
                                        <p:tav tm="100000">
                                          <p:val>
                                            <p:strVal val="#ppt_w"/>
                                          </p:val>
                                        </p:tav>
                                      </p:tavLst>
                                    </p:anim>
                                    <p:anim calcmode="lin" valueType="num">
                                      <p:cBhvr>
                                        <p:cTn id="110" dur="500" fill="hold"/>
                                        <p:tgtEl>
                                          <p:spTgt spid="58"/>
                                        </p:tgtEl>
                                        <p:attrNameLst>
                                          <p:attrName>ppt_h</p:attrName>
                                        </p:attrNameLst>
                                      </p:cBhvr>
                                      <p:tavLst>
                                        <p:tav tm="0">
                                          <p:val>
                                            <p:fltVal val="0"/>
                                          </p:val>
                                        </p:tav>
                                        <p:tav tm="100000">
                                          <p:val>
                                            <p:strVal val="#ppt_h"/>
                                          </p:val>
                                        </p:tav>
                                      </p:tavLst>
                                    </p:anim>
                                  </p:childTnLst>
                                </p:cTn>
                              </p:par>
                              <p:par>
                                <p:cTn id="111" presetID="6" presetClass="emph" presetSubtype="0" autoRev="1" fill="hold" nodeType="withEffect">
                                  <p:stCondLst>
                                    <p:cond delay="2000"/>
                                  </p:stCondLst>
                                  <p:childTnLst>
                                    <p:animScale>
                                      <p:cBhvr>
                                        <p:cTn id="112" dur="100" fill="hold"/>
                                        <p:tgtEl>
                                          <p:spTgt spid="58"/>
                                        </p:tgtEl>
                                      </p:cBhvr>
                                      <p:by x="130000" y="130000"/>
                                    </p:animScale>
                                  </p:childTnLst>
                                </p:cTn>
                              </p:par>
                              <p:par>
                                <p:cTn id="113" presetID="23" presetClass="entr" presetSubtype="16" fill="hold" nodeType="withEffect">
                                  <p:stCondLst>
                                    <p:cond delay="175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250"/>
                                  </p:stCondLst>
                                  <p:childTnLst>
                                    <p:animScale>
                                      <p:cBhvr>
                                        <p:cTn id="118" dur="100" fill="hold"/>
                                        <p:tgtEl>
                                          <p:spTgt spid="30"/>
                                        </p:tgtEl>
                                      </p:cBhvr>
                                      <p:by x="130000" y="130000"/>
                                    </p:animScale>
                                  </p:childTnLst>
                                </p:cTn>
                              </p:par>
                              <p:par>
                                <p:cTn id="119" presetID="23" presetClass="entr" presetSubtype="16" fill="hold" nodeType="withEffect">
                                  <p:stCondLst>
                                    <p:cond delay="1750"/>
                                  </p:stCondLst>
                                  <p:childTnLst>
                                    <p:set>
                                      <p:cBhvr>
                                        <p:cTn id="120" dur="1" fill="hold">
                                          <p:stCondLst>
                                            <p:cond delay="0"/>
                                          </p:stCondLst>
                                        </p:cTn>
                                        <p:tgtEl>
                                          <p:spTgt spid="55"/>
                                        </p:tgtEl>
                                        <p:attrNameLst>
                                          <p:attrName>style.visibility</p:attrName>
                                        </p:attrNameLst>
                                      </p:cBhvr>
                                      <p:to>
                                        <p:strVal val="visible"/>
                                      </p:to>
                                    </p:set>
                                    <p:anim calcmode="lin" valueType="num">
                                      <p:cBhvr>
                                        <p:cTn id="121" dur="500" fill="hold"/>
                                        <p:tgtEl>
                                          <p:spTgt spid="55"/>
                                        </p:tgtEl>
                                        <p:attrNameLst>
                                          <p:attrName>ppt_w</p:attrName>
                                        </p:attrNameLst>
                                      </p:cBhvr>
                                      <p:tavLst>
                                        <p:tav tm="0">
                                          <p:val>
                                            <p:fltVal val="0"/>
                                          </p:val>
                                        </p:tav>
                                        <p:tav tm="100000">
                                          <p:val>
                                            <p:strVal val="#ppt_w"/>
                                          </p:val>
                                        </p:tav>
                                      </p:tavLst>
                                    </p:anim>
                                    <p:anim calcmode="lin" valueType="num">
                                      <p:cBhvr>
                                        <p:cTn id="122" dur="500" fill="hold"/>
                                        <p:tgtEl>
                                          <p:spTgt spid="55"/>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250"/>
                                  </p:stCondLst>
                                  <p:childTnLst>
                                    <p:animScale>
                                      <p:cBhvr>
                                        <p:cTn id="124" dur="100" fill="hold"/>
                                        <p:tgtEl>
                                          <p:spTgt spid="55"/>
                                        </p:tgtEl>
                                      </p:cBhvr>
                                      <p:by x="130000" y="130000"/>
                                    </p:animScale>
                                  </p:childTnLst>
                                </p:cTn>
                              </p:par>
                              <p:par>
                                <p:cTn id="125" presetID="23" presetClass="entr" presetSubtype="16" fill="hold" nodeType="withEffect">
                                  <p:stCondLst>
                                    <p:cond delay="2000"/>
                                  </p:stCondLst>
                                  <p:childTnLst>
                                    <p:set>
                                      <p:cBhvr>
                                        <p:cTn id="126" dur="1" fill="hold">
                                          <p:stCondLst>
                                            <p:cond delay="0"/>
                                          </p:stCondLst>
                                        </p:cTn>
                                        <p:tgtEl>
                                          <p:spTgt spid="49"/>
                                        </p:tgtEl>
                                        <p:attrNameLst>
                                          <p:attrName>style.visibility</p:attrName>
                                        </p:attrNameLst>
                                      </p:cBhvr>
                                      <p:to>
                                        <p:strVal val="visible"/>
                                      </p:to>
                                    </p:set>
                                    <p:anim calcmode="lin" valueType="num">
                                      <p:cBhvr>
                                        <p:cTn id="127" dur="500" fill="hold"/>
                                        <p:tgtEl>
                                          <p:spTgt spid="49"/>
                                        </p:tgtEl>
                                        <p:attrNameLst>
                                          <p:attrName>ppt_w</p:attrName>
                                        </p:attrNameLst>
                                      </p:cBhvr>
                                      <p:tavLst>
                                        <p:tav tm="0">
                                          <p:val>
                                            <p:fltVal val="0"/>
                                          </p:val>
                                        </p:tav>
                                        <p:tav tm="100000">
                                          <p:val>
                                            <p:strVal val="#ppt_w"/>
                                          </p:val>
                                        </p:tav>
                                      </p:tavLst>
                                    </p:anim>
                                    <p:anim calcmode="lin" valueType="num">
                                      <p:cBhvr>
                                        <p:cTn id="128" dur="500" fill="hold"/>
                                        <p:tgtEl>
                                          <p:spTgt spid="49"/>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2500"/>
                                  </p:stCondLst>
                                  <p:childTnLst>
                                    <p:animScale>
                                      <p:cBhvr>
                                        <p:cTn id="130" dur="100" fill="hold"/>
                                        <p:tgtEl>
                                          <p:spTgt spid="49"/>
                                        </p:tgtEl>
                                      </p:cBhvr>
                                      <p:by x="130000" y="130000"/>
                                    </p:animScale>
                                  </p:childTnLst>
                                </p:cTn>
                              </p:par>
                              <p:par>
                                <p:cTn id="131" presetID="23" presetClass="entr" presetSubtype="16" fill="hold" nodeType="withEffect">
                                  <p:stCondLst>
                                    <p:cond delay="200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500" fill="hold"/>
                                        <p:tgtEl>
                                          <p:spTgt spid="64"/>
                                        </p:tgtEl>
                                        <p:attrNameLst>
                                          <p:attrName>ppt_w</p:attrName>
                                        </p:attrNameLst>
                                      </p:cBhvr>
                                      <p:tavLst>
                                        <p:tav tm="0">
                                          <p:val>
                                            <p:fltVal val="0"/>
                                          </p:val>
                                        </p:tav>
                                        <p:tav tm="100000">
                                          <p:val>
                                            <p:strVal val="#ppt_w"/>
                                          </p:val>
                                        </p:tav>
                                      </p:tavLst>
                                    </p:anim>
                                    <p:anim calcmode="lin" valueType="num">
                                      <p:cBhvr>
                                        <p:cTn id="134" dur="500" fill="hold"/>
                                        <p:tgtEl>
                                          <p:spTgt spid="64"/>
                                        </p:tgtEl>
                                        <p:attrNameLst>
                                          <p:attrName>ppt_h</p:attrName>
                                        </p:attrNameLst>
                                      </p:cBhvr>
                                      <p:tavLst>
                                        <p:tav tm="0">
                                          <p:val>
                                            <p:fltVal val="0"/>
                                          </p:val>
                                        </p:tav>
                                        <p:tav tm="100000">
                                          <p:val>
                                            <p:strVal val="#ppt_h"/>
                                          </p:val>
                                        </p:tav>
                                      </p:tavLst>
                                    </p:anim>
                                  </p:childTnLst>
                                </p:cTn>
                              </p:par>
                              <p:par>
                                <p:cTn id="135" presetID="6" presetClass="emph" presetSubtype="0" autoRev="1" fill="hold" nodeType="withEffect">
                                  <p:stCondLst>
                                    <p:cond delay="2500"/>
                                  </p:stCondLst>
                                  <p:childTnLst>
                                    <p:animScale>
                                      <p:cBhvr>
                                        <p:cTn id="136" dur="100" fill="hold"/>
                                        <p:tgtEl>
                                          <p:spTgt spid="64"/>
                                        </p:tgtEl>
                                      </p:cBhvr>
                                      <p:by x="130000" y="130000"/>
                                    </p:animScale>
                                  </p:childTnLst>
                                </p:cTn>
                              </p:par>
                              <p:par>
                                <p:cTn id="137" presetID="22" presetClass="entr" presetSubtype="1" fill="hold" grpId="0" nodeType="withEffect">
                                  <p:stCondLst>
                                    <p:cond delay="1500"/>
                                  </p:stCondLst>
                                  <p:childTnLst>
                                    <p:set>
                                      <p:cBhvr>
                                        <p:cTn id="138" dur="1" fill="hold">
                                          <p:stCondLst>
                                            <p:cond delay="0"/>
                                          </p:stCondLst>
                                        </p:cTn>
                                        <p:tgtEl>
                                          <p:spTgt spid="4"/>
                                        </p:tgtEl>
                                        <p:attrNameLst>
                                          <p:attrName>style.visibility</p:attrName>
                                        </p:attrNameLst>
                                      </p:cBhvr>
                                      <p:to>
                                        <p:strVal val="visible"/>
                                      </p:to>
                                    </p:set>
                                    <p:animEffect transition="in" filter="wipe(up)">
                                      <p:cBhvr>
                                        <p:cTn id="139" dur="750"/>
                                        <p:tgtEl>
                                          <p:spTgt spid="4"/>
                                        </p:tgtEl>
                                      </p:cBhvr>
                                    </p:animEffect>
                                  </p:childTnLst>
                                </p:cTn>
                              </p:par>
                              <p:par>
                                <p:cTn id="140" presetID="22" presetClass="entr" presetSubtype="1" fill="hold" grpId="0" nodeType="withEffect">
                                  <p:stCondLst>
                                    <p:cond delay="2750"/>
                                  </p:stCondLst>
                                  <p:childTnLst>
                                    <p:set>
                                      <p:cBhvr>
                                        <p:cTn id="141" dur="1" fill="hold">
                                          <p:stCondLst>
                                            <p:cond delay="0"/>
                                          </p:stCondLst>
                                        </p:cTn>
                                        <p:tgtEl>
                                          <p:spTgt spid="3"/>
                                        </p:tgtEl>
                                        <p:attrNameLst>
                                          <p:attrName>style.visibility</p:attrName>
                                        </p:attrNameLst>
                                      </p:cBhvr>
                                      <p:to>
                                        <p:strVal val="visible"/>
                                      </p:to>
                                    </p:set>
                                    <p:animEffect transition="in" filter="wipe(up)">
                                      <p:cBhvr>
                                        <p:cTn id="142" dur="750"/>
                                        <p:tgtEl>
                                          <p:spTgt spid="3"/>
                                        </p:tgtEl>
                                      </p:cBhvr>
                                    </p:animEffect>
                                  </p:childTnLst>
                                </p:cTn>
                              </p:par>
                              <p:par>
                                <p:cTn id="143" presetID="22" presetClass="entr" presetSubtype="1" fill="hold" grpId="0" nodeType="withEffect">
                                  <p:stCondLst>
                                    <p:cond delay="2500"/>
                                  </p:stCondLst>
                                  <p:childTnLst>
                                    <p:set>
                                      <p:cBhvr>
                                        <p:cTn id="144" dur="1" fill="hold">
                                          <p:stCondLst>
                                            <p:cond delay="0"/>
                                          </p:stCondLst>
                                        </p:cTn>
                                        <p:tgtEl>
                                          <p:spTgt spid="2"/>
                                        </p:tgtEl>
                                        <p:attrNameLst>
                                          <p:attrName>style.visibility</p:attrName>
                                        </p:attrNameLst>
                                      </p:cBhvr>
                                      <p:to>
                                        <p:strVal val="visible"/>
                                      </p:to>
                                    </p:set>
                                    <p:animEffect transition="in" filter="wipe(up)">
                                      <p:cBhvr>
                                        <p:cTn id="145" dur="750"/>
                                        <p:tgtEl>
                                          <p:spTgt spid="2"/>
                                        </p:tgtEl>
                                      </p:cBhvr>
                                    </p:animEffect>
                                  </p:childTnLst>
                                </p:cTn>
                              </p:par>
                              <p:par>
                                <p:cTn id="146" presetID="22" presetClass="entr" presetSubtype="4" fill="hold" grpId="0" nodeType="withEffect">
                                  <p:stCondLst>
                                    <p:cond delay="1750"/>
                                  </p:stCondLst>
                                  <p:childTnLst>
                                    <p:set>
                                      <p:cBhvr>
                                        <p:cTn id="147" dur="1" fill="hold">
                                          <p:stCondLst>
                                            <p:cond delay="0"/>
                                          </p:stCondLst>
                                        </p:cTn>
                                        <p:tgtEl>
                                          <p:spTgt spid="6"/>
                                        </p:tgtEl>
                                        <p:attrNameLst>
                                          <p:attrName>style.visibility</p:attrName>
                                        </p:attrNameLst>
                                      </p:cBhvr>
                                      <p:to>
                                        <p:strVal val="visible"/>
                                      </p:to>
                                    </p:set>
                                    <p:animEffect transition="in" filter="wipe(down)">
                                      <p:cBhvr>
                                        <p:cTn id="148" dur="750"/>
                                        <p:tgtEl>
                                          <p:spTgt spid="6"/>
                                        </p:tgtEl>
                                      </p:cBhvr>
                                    </p:animEffect>
                                  </p:childTnLst>
                                </p:cTn>
                              </p:par>
                              <p:par>
                                <p:cTn id="149" presetID="22" presetClass="entr" presetSubtype="2" fill="hold" grpId="0" nodeType="withEffect">
                                  <p:stCondLst>
                                    <p:cond delay="2500"/>
                                  </p:stCondLst>
                                  <p:childTnLst>
                                    <p:set>
                                      <p:cBhvr>
                                        <p:cTn id="150" dur="1" fill="hold">
                                          <p:stCondLst>
                                            <p:cond delay="0"/>
                                          </p:stCondLst>
                                        </p:cTn>
                                        <p:tgtEl>
                                          <p:spTgt spid="5"/>
                                        </p:tgtEl>
                                        <p:attrNameLst>
                                          <p:attrName>style.visibility</p:attrName>
                                        </p:attrNameLst>
                                      </p:cBhvr>
                                      <p:to>
                                        <p:strVal val="visible"/>
                                      </p:to>
                                    </p:set>
                                    <p:animEffect transition="in" filter="wipe(right)">
                                      <p:cBhvr>
                                        <p:cTn id="151" dur="750"/>
                                        <p:tgtEl>
                                          <p:spTgt spid="5"/>
                                        </p:tgtEl>
                                      </p:cBhvr>
                                    </p:animEffect>
                                  </p:childTnLst>
                                </p:cTn>
                              </p:par>
                              <p:par>
                                <p:cTn id="152" presetID="22" presetClass="entr" presetSubtype="4" fill="hold" grpId="0" nodeType="withEffect">
                                  <p:stCondLst>
                                    <p:cond delay="2500"/>
                                  </p:stCondLst>
                                  <p:childTnLst>
                                    <p:set>
                                      <p:cBhvr>
                                        <p:cTn id="153" dur="1" fill="hold">
                                          <p:stCondLst>
                                            <p:cond delay="0"/>
                                          </p:stCondLst>
                                        </p:cTn>
                                        <p:tgtEl>
                                          <p:spTgt spid="11"/>
                                        </p:tgtEl>
                                        <p:attrNameLst>
                                          <p:attrName>style.visibility</p:attrName>
                                        </p:attrNameLst>
                                      </p:cBhvr>
                                      <p:to>
                                        <p:strVal val="visible"/>
                                      </p:to>
                                    </p:set>
                                    <p:animEffect transition="in" filter="wipe(down)">
                                      <p:cBhvr>
                                        <p:cTn id="154" dur="750"/>
                                        <p:tgtEl>
                                          <p:spTgt spid="11"/>
                                        </p:tgtEl>
                                      </p:cBhvr>
                                    </p:animEffect>
                                  </p:childTnLst>
                                </p:cTn>
                              </p:par>
                              <p:par>
                                <p:cTn id="155" presetID="22" presetClass="entr" presetSubtype="4" fill="hold" grpId="0" nodeType="withEffect">
                                  <p:stCondLst>
                                    <p:cond delay="3000"/>
                                  </p:stCondLst>
                                  <p:childTnLst>
                                    <p:set>
                                      <p:cBhvr>
                                        <p:cTn id="156" dur="1" fill="hold">
                                          <p:stCondLst>
                                            <p:cond delay="0"/>
                                          </p:stCondLst>
                                        </p:cTn>
                                        <p:tgtEl>
                                          <p:spTgt spid="8"/>
                                        </p:tgtEl>
                                        <p:attrNameLst>
                                          <p:attrName>style.visibility</p:attrName>
                                        </p:attrNameLst>
                                      </p:cBhvr>
                                      <p:to>
                                        <p:strVal val="visible"/>
                                      </p:to>
                                    </p:set>
                                    <p:animEffect transition="in" filter="wipe(down)">
                                      <p:cBhvr>
                                        <p:cTn id="157" dur="750"/>
                                        <p:tgtEl>
                                          <p:spTgt spid="8"/>
                                        </p:tgtEl>
                                      </p:cBhvr>
                                    </p:animEffect>
                                  </p:childTnLst>
                                </p:cTn>
                              </p:par>
                              <p:par>
                                <p:cTn id="158" presetID="22" presetClass="entr" presetSubtype="4" fill="hold" grpId="0" nodeType="withEffect">
                                  <p:stCondLst>
                                    <p:cond delay="3500"/>
                                  </p:stCondLst>
                                  <p:childTnLst>
                                    <p:set>
                                      <p:cBhvr>
                                        <p:cTn id="159" dur="1" fill="hold">
                                          <p:stCondLst>
                                            <p:cond delay="0"/>
                                          </p:stCondLst>
                                        </p:cTn>
                                        <p:tgtEl>
                                          <p:spTgt spid="9"/>
                                        </p:tgtEl>
                                        <p:attrNameLst>
                                          <p:attrName>style.visibility</p:attrName>
                                        </p:attrNameLst>
                                      </p:cBhvr>
                                      <p:to>
                                        <p:strVal val="visible"/>
                                      </p:to>
                                    </p:set>
                                    <p:animEffect transition="in" filter="wipe(down)">
                                      <p:cBhvr>
                                        <p:cTn id="160" dur="750"/>
                                        <p:tgtEl>
                                          <p:spTgt spid="9"/>
                                        </p:tgtEl>
                                      </p:cBhvr>
                                    </p:animEffect>
                                  </p:childTnLst>
                                </p:cTn>
                              </p:par>
                              <p:par>
                                <p:cTn id="161" presetID="22" presetClass="entr" presetSubtype="4" fill="hold" grpId="0" nodeType="withEffect">
                                  <p:stCondLst>
                                    <p:cond delay="4000"/>
                                  </p:stCondLst>
                                  <p:childTnLst>
                                    <p:set>
                                      <p:cBhvr>
                                        <p:cTn id="162" dur="1" fill="hold">
                                          <p:stCondLst>
                                            <p:cond delay="0"/>
                                          </p:stCondLst>
                                        </p:cTn>
                                        <p:tgtEl>
                                          <p:spTgt spid="7"/>
                                        </p:tgtEl>
                                        <p:attrNameLst>
                                          <p:attrName>style.visibility</p:attrName>
                                        </p:attrNameLst>
                                      </p:cBhvr>
                                      <p:to>
                                        <p:strVal val="visible"/>
                                      </p:to>
                                    </p:set>
                                    <p:animEffect transition="in" filter="wipe(down)">
                                      <p:cBhvr>
                                        <p:cTn id="163" dur="750"/>
                                        <p:tgtEl>
                                          <p:spTgt spid="7"/>
                                        </p:tgtEl>
                                      </p:cBhvr>
                                    </p:animEffect>
                                  </p:childTnLst>
                                </p:cTn>
                              </p:par>
                              <p:par>
                                <p:cTn id="164" presetID="22" presetClass="entr" presetSubtype="1" fill="hold" grpId="0" nodeType="withEffect">
                                  <p:stCondLst>
                                    <p:cond delay="2500"/>
                                  </p:stCondLst>
                                  <p:childTnLst>
                                    <p:set>
                                      <p:cBhvr>
                                        <p:cTn id="165" dur="1" fill="hold">
                                          <p:stCondLst>
                                            <p:cond delay="0"/>
                                          </p:stCondLst>
                                        </p:cTn>
                                        <p:tgtEl>
                                          <p:spTgt spid="10"/>
                                        </p:tgtEl>
                                        <p:attrNameLst>
                                          <p:attrName>style.visibility</p:attrName>
                                        </p:attrNameLst>
                                      </p:cBhvr>
                                      <p:to>
                                        <p:strVal val="visible"/>
                                      </p:to>
                                    </p:set>
                                    <p:animEffect transition="in" filter="wipe(up)">
                                      <p:cBhvr>
                                        <p:cTn id="166" dur="750"/>
                                        <p:tgtEl>
                                          <p:spTgt spid="10"/>
                                        </p:tgtEl>
                                      </p:cBhvr>
                                    </p:animEffect>
                                  </p:childTnLst>
                                </p:cTn>
                              </p:par>
                              <p:par>
                                <p:cTn id="167" presetID="22" presetClass="entr" presetSubtype="1" fill="hold" grpId="0" nodeType="withEffect">
                                  <p:stCondLst>
                                    <p:cond delay="3250"/>
                                  </p:stCondLst>
                                  <p:childTnLst>
                                    <p:set>
                                      <p:cBhvr>
                                        <p:cTn id="168" dur="1" fill="hold">
                                          <p:stCondLst>
                                            <p:cond delay="0"/>
                                          </p:stCondLst>
                                        </p:cTn>
                                        <p:tgtEl>
                                          <p:spTgt spid="12"/>
                                        </p:tgtEl>
                                        <p:attrNameLst>
                                          <p:attrName>style.visibility</p:attrName>
                                        </p:attrNameLst>
                                      </p:cBhvr>
                                      <p:to>
                                        <p:strVal val="visible"/>
                                      </p:to>
                                    </p:set>
                                    <p:animEffect transition="in" filter="wipe(up)">
                                      <p:cBhvr>
                                        <p:cTn id="169" dur="750"/>
                                        <p:tgtEl>
                                          <p:spTgt spid="12"/>
                                        </p:tgtEl>
                                      </p:cBhvr>
                                    </p:animEffect>
                                  </p:childTnLst>
                                </p:cTn>
                              </p:par>
                              <p:par>
                                <p:cTn id="170" presetID="22" presetClass="entr" presetSubtype="4" fill="hold" grpId="0" nodeType="withEffect">
                                  <p:stCondLst>
                                    <p:cond delay="3250"/>
                                  </p:stCondLst>
                                  <p:childTnLst>
                                    <p:set>
                                      <p:cBhvr>
                                        <p:cTn id="171" dur="1" fill="hold">
                                          <p:stCondLst>
                                            <p:cond delay="0"/>
                                          </p:stCondLst>
                                        </p:cTn>
                                        <p:tgtEl>
                                          <p:spTgt spid="90"/>
                                        </p:tgtEl>
                                        <p:attrNameLst>
                                          <p:attrName>style.visibility</p:attrName>
                                        </p:attrNameLst>
                                      </p:cBhvr>
                                      <p:to>
                                        <p:strVal val="visible"/>
                                      </p:to>
                                    </p:set>
                                    <p:animEffect transition="in" filter="wipe(down)">
                                      <p:cBhvr>
                                        <p:cTn id="172" dur="1000"/>
                                        <p:tgtEl>
                                          <p:spTgt spid="90"/>
                                        </p:tgtEl>
                                      </p:cBhvr>
                                    </p:animEffect>
                                  </p:childTnLst>
                                </p:cTn>
                              </p:par>
                              <p:par>
                                <p:cTn id="173" presetID="22" presetClass="entr" presetSubtype="8" fill="hold" grpId="0" nodeType="withEffect">
                                  <p:stCondLst>
                                    <p:cond delay="3500"/>
                                  </p:stCondLst>
                                  <p:childTnLst>
                                    <p:set>
                                      <p:cBhvr>
                                        <p:cTn id="174" dur="1" fill="hold">
                                          <p:stCondLst>
                                            <p:cond delay="0"/>
                                          </p:stCondLst>
                                        </p:cTn>
                                        <p:tgtEl>
                                          <p:spTgt spid="89"/>
                                        </p:tgtEl>
                                        <p:attrNameLst>
                                          <p:attrName>style.visibility</p:attrName>
                                        </p:attrNameLst>
                                      </p:cBhvr>
                                      <p:to>
                                        <p:strVal val="visible"/>
                                      </p:to>
                                    </p:set>
                                    <p:animEffect transition="in" filter="wipe(left)">
                                      <p:cBhvr>
                                        <p:cTn id="175" dur="500"/>
                                        <p:tgtEl>
                                          <p:spTgt spid="89"/>
                                        </p:tgtEl>
                                      </p:cBhvr>
                                    </p:animEffect>
                                  </p:childTnLst>
                                </p:cTn>
                              </p:par>
                              <p:par>
                                <p:cTn id="176" presetID="10" presetClass="exit" presetSubtype="0" fill="hold" grpId="1" nodeType="withEffect">
                                  <p:stCondLst>
                                    <p:cond delay="4000"/>
                                  </p:stCondLst>
                                  <p:childTnLst>
                                    <p:animEffect transition="out" filter="fade">
                                      <p:cBhvr>
                                        <p:cTn id="177" dur="1000"/>
                                        <p:tgtEl>
                                          <p:spTgt spid="90"/>
                                        </p:tgtEl>
                                      </p:cBhvr>
                                    </p:animEffect>
                                    <p:set>
                                      <p:cBhvr>
                                        <p:cTn id="178" dur="1" fill="hold">
                                          <p:stCondLst>
                                            <p:cond delay="999"/>
                                          </p:stCondLst>
                                        </p:cTn>
                                        <p:tgtEl>
                                          <p:spTgt spid="90"/>
                                        </p:tgtEl>
                                        <p:attrNameLst>
                                          <p:attrName>style.visibility</p:attrName>
                                        </p:attrNameLst>
                                      </p:cBhvr>
                                      <p:to>
                                        <p:strVal val="hidden"/>
                                      </p:to>
                                    </p:set>
                                  </p:childTnLst>
                                </p:cTn>
                              </p:par>
                              <p:par>
                                <p:cTn id="179" presetID="10" presetClass="exit" presetSubtype="0" fill="hold" grpId="1" nodeType="withEffect">
                                  <p:stCondLst>
                                    <p:cond delay="4000"/>
                                  </p:stCondLst>
                                  <p:childTnLst>
                                    <p:animEffect transition="out" filter="fade">
                                      <p:cBhvr>
                                        <p:cTn id="180" dur="500"/>
                                        <p:tgtEl>
                                          <p:spTgt spid="89"/>
                                        </p:tgtEl>
                                      </p:cBhvr>
                                    </p:animEffect>
                                    <p:set>
                                      <p:cBhvr>
                                        <p:cTn id="181" dur="1" fill="hold">
                                          <p:stCondLst>
                                            <p:cond delay="499"/>
                                          </p:stCondLst>
                                        </p:cTn>
                                        <p:tgtEl>
                                          <p:spTgt spid="89"/>
                                        </p:tgtEl>
                                        <p:attrNameLst>
                                          <p:attrName>style.visibility</p:attrName>
                                        </p:attrNameLst>
                                      </p:cBhvr>
                                      <p:to>
                                        <p:strVal val="hidden"/>
                                      </p:to>
                                    </p:set>
                                  </p:childTnLst>
                                </p:cTn>
                              </p:par>
                              <p:par>
                                <p:cTn id="182" presetID="23" presetClass="entr" presetSubtype="16" fill="hold" grpId="0" nodeType="withEffect">
                                  <p:stCondLst>
                                    <p:cond delay="500"/>
                                  </p:stCondLst>
                                  <p:childTnLst>
                                    <p:set>
                                      <p:cBhvr>
                                        <p:cTn id="183" dur="1" fill="hold">
                                          <p:stCondLst>
                                            <p:cond delay="0"/>
                                          </p:stCondLst>
                                        </p:cTn>
                                        <p:tgtEl>
                                          <p:spTgt spid="67"/>
                                        </p:tgtEl>
                                        <p:attrNameLst>
                                          <p:attrName>style.visibility</p:attrName>
                                        </p:attrNameLst>
                                      </p:cBhvr>
                                      <p:to>
                                        <p:strVal val="visible"/>
                                      </p:to>
                                    </p:set>
                                    <p:anim calcmode="lin" valueType="num">
                                      <p:cBhvr>
                                        <p:cTn id="184" dur="500" fill="hold"/>
                                        <p:tgtEl>
                                          <p:spTgt spid="67"/>
                                        </p:tgtEl>
                                        <p:attrNameLst>
                                          <p:attrName>ppt_w</p:attrName>
                                        </p:attrNameLst>
                                      </p:cBhvr>
                                      <p:tavLst>
                                        <p:tav tm="0">
                                          <p:val>
                                            <p:fltVal val="0"/>
                                          </p:val>
                                        </p:tav>
                                        <p:tav tm="100000">
                                          <p:val>
                                            <p:strVal val="#ppt_w"/>
                                          </p:val>
                                        </p:tav>
                                      </p:tavLst>
                                    </p:anim>
                                    <p:anim calcmode="lin" valueType="num">
                                      <p:cBhvr>
                                        <p:cTn id="185" dur="500" fill="hold"/>
                                        <p:tgtEl>
                                          <p:spTgt spid="67"/>
                                        </p:tgtEl>
                                        <p:attrNameLst>
                                          <p:attrName>ppt_h</p:attrName>
                                        </p:attrNameLst>
                                      </p:cBhvr>
                                      <p:tavLst>
                                        <p:tav tm="0">
                                          <p:val>
                                            <p:fltVal val="0"/>
                                          </p:val>
                                        </p:tav>
                                        <p:tav tm="100000">
                                          <p:val>
                                            <p:strVal val="#ppt_h"/>
                                          </p:val>
                                        </p:tav>
                                      </p:tavLst>
                                    </p:anim>
                                  </p:childTnLst>
                                </p:cTn>
                              </p:par>
                              <p:par>
                                <p:cTn id="186" presetID="6" presetClass="emph" presetSubtype="0" autoRev="1" fill="hold" grpId="1" nodeType="withEffect">
                                  <p:stCondLst>
                                    <p:cond delay="1000"/>
                                  </p:stCondLst>
                                  <p:childTnLst>
                                    <p:animScale>
                                      <p:cBhvr>
                                        <p:cTn id="187" dur="100" fill="hold"/>
                                        <p:tgtEl>
                                          <p:spTgt spid="67"/>
                                        </p:tgtEl>
                                      </p:cBhvr>
                                      <p:by x="130000" y="130000"/>
                                    </p:animScale>
                                  </p:childTnLst>
                                </p:cTn>
                              </p:par>
                              <p:par>
                                <p:cTn id="188" presetID="23" presetClass="entr" presetSubtype="16" fill="hold" grpId="0" nodeType="withEffect">
                                  <p:stCondLst>
                                    <p:cond delay="1750"/>
                                  </p:stCondLst>
                                  <p:childTnLst>
                                    <p:set>
                                      <p:cBhvr>
                                        <p:cTn id="189" dur="1" fill="hold">
                                          <p:stCondLst>
                                            <p:cond delay="0"/>
                                          </p:stCondLst>
                                        </p:cTn>
                                        <p:tgtEl>
                                          <p:spTgt spid="77"/>
                                        </p:tgtEl>
                                        <p:attrNameLst>
                                          <p:attrName>style.visibility</p:attrName>
                                        </p:attrNameLst>
                                      </p:cBhvr>
                                      <p:to>
                                        <p:strVal val="visible"/>
                                      </p:to>
                                    </p:set>
                                    <p:anim calcmode="lin" valueType="num">
                                      <p:cBhvr>
                                        <p:cTn id="190" dur="500" fill="hold"/>
                                        <p:tgtEl>
                                          <p:spTgt spid="77"/>
                                        </p:tgtEl>
                                        <p:attrNameLst>
                                          <p:attrName>ppt_w</p:attrName>
                                        </p:attrNameLst>
                                      </p:cBhvr>
                                      <p:tavLst>
                                        <p:tav tm="0">
                                          <p:val>
                                            <p:fltVal val="0"/>
                                          </p:val>
                                        </p:tav>
                                        <p:tav tm="100000">
                                          <p:val>
                                            <p:strVal val="#ppt_w"/>
                                          </p:val>
                                        </p:tav>
                                      </p:tavLst>
                                    </p:anim>
                                    <p:anim calcmode="lin" valueType="num">
                                      <p:cBhvr>
                                        <p:cTn id="191" dur="500" fill="hold"/>
                                        <p:tgtEl>
                                          <p:spTgt spid="77"/>
                                        </p:tgtEl>
                                        <p:attrNameLst>
                                          <p:attrName>ppt_h</p:attrName>
                                        </p:attrNameLst>
                                      </p:cBhvr>
                                      <p:tavLst>
                                        <p:tav tm="0">
                                          <p:val>
                                            <p:fltVal val="0"/>
                                          </p:val>
                                        </p:tav>
                                        <p:tav tm="100000">
                                          <p:val>
                                            <p:strVal val="#ppt_h"/>
                                          </p:val>
                                        </p:tav>
                                      </p:tavLst>
                                    </p:anim>
                                  </p:childTnLst>
                                </p:cTn>
                              </p:par>
                              <p:par>
                                <p:cTn id="192" presetID="6" presetClass="emph" presetSubtype="0" autoRev="1" fill="hold" grpId="1" nodeType="withEffect">
                                  <p:stCondLst>
                                    <p:cond delay="2250"/>
                                  </p:stCondLst>
                                  <p:childTnLst>
                                    <p:animScale>
                                      <p:cBhvr>
                                        <p:cTn id="193" dur="100" fill="hold"/>
                                        <p:tgtEl>
                                          <p:spTgt spid="77"/>
                                        </p:tgtEl>
                                      </p:cBhvr>
                                      <p:by x="130000" y="130000"/>
                                    </p:animScale>
                                  </p:childTnLst>
                                </p:cTn>
                              </p:par>
                              <p:par>
                                <p:cTn id="194" presetID="10" presetClass="entr" presetSubtype="0" fill="hold" grpId="0" nodeType="withEffect">
                                  <p:stCondLst>
                                    <p:cond delay="2000"/>
                                  </p:stCondLst>
                                  <p:childTnLst>
                                    <p:set>
                                      <p:cBhvr>
                                        <p:cTn id="195" dur="1" fill="hold">
                                          <p:stCondLst>
                                            <p:cond delay="0"/>
                                          </p:stCondLst>
                                        </p:cTn>
                                        <p:tgtEl>
                                          <p:spTgt spid="86"/>
                                        </p:tgtEl>
                                        <p:attrNameLst>
                                          <p:attrName>style.visibility</p:attrName>
                                        </p:attrNameLst>
                                      </p:cBhvr>
                                      <p:to>
                                        <p:strVal val="visible"/>
                                      </p:to>
                                    </p:set>
                                    <p:animEffect transition="in" filter="fade">
                                      <p:cBhvr>
                                        <p:cTn id="196" dur="1000"/>
                                        <p:tgtEl>
                                          <p:spTgt spid="86"/>
                                        </p:tgtEl>
                                      </p:cBhvr>
                                    </p:animEffect>
                                  </p:childTnLst>
                                </p:cTn>
                              </p:par>
                              <p:par>
                                <p:cTn id="197" presetID="2" presetClass="entr" presetSubtype="8" decel="100000" fill="hold" grpId="0" nodeType="withEffect">
                                  <p:stCondLst>
                                    <p:cond delay="2500"/>
                                  </p:stCondLst>
                                  <p:childTnLst>
                                    <p:set>
                                      <p:cBhvr>
                                        <p:cTn id="198" dur="1" fill="hold">
                                          <p:stCondLst>
                                            <p:cond delay="0"/>
                                          </p:stCondLst>
                                        </p:cTn>
                                        <p:tgtEl>
                                          <p:spTgt spid="84"/>
                                        </p:tgtEl>
                                        <p:attrNameLst>
                                          <p:attrName>style.visibility</p:attrName>
                                        </p:attrNameLst>
                                      </p:cBhvr>
                                      <p:to>
                                        <p:strVal val="visible"/>
                                      </p:to>
                                    </p:set>
                                    <p:anim calcmode="lin" valueType="num">
                                      <p:cBhvr additive="base">
                                        <p:cTn id="199" dur="1000" fill="hold"/>
                                        <p:tgtEl>
                                          <p:spTgt spid="84"/>
                                        </p:tgtEl>
                                        <p:attrNameLst>
                                          <p:attrName>ppt_x</p:attrName>
                                        </p:attrNameLst>
                                      </p:cBhvr>
                                      <p:tavLst>
                                        <p:tav tm="0">
                                          <p:val>
                                            <p:strVal val="0-#ppt_w/2"/>
                                          </p:val>
                                        </p:tav>
                                        <p:tav tm="100000">
                                          <p:val>
                                            <p:strVal val="#ppt_x"/>
                                          </p:val>
                                        </p:tav>
                                      </p:tavLst>
                                    </p:anim>
                                    <p:anim calcmode="lin" valueType="num">
                                      <p:cBhvr additive="base">
                                        <p:cTn id="200" dur="1000" fill="hold"/>
                                        <p:tgtEl>
                                          <p:spTgt spid="84"/>
                                        </p:tgtEl>
                                        <p:attrNameLst>
                                          <p:attrName>ppt_y</p:attrName>
                                        </p:attrNameLst>
                                      </p:cBhvr>
                                      <p:tavLst>
                                        <p:tav tm="0">
                                          <p:val>
                                            <p:strVal val="#ppt_y"/>
                                          </p:val>
                                        </p:tav>
                                        <p:tav tm="100000">
                                          <p:val>
                                            <p:strVal val="#ppt_y"/>
                                          </p:val>
                                        </p:tav>
                                      </p:tavLst>
                                    </p:anim>
                                  </p:childTnLst>
                                </p:cTn>
                              </p:par>
                              <p:par>
                                <p:cTn id="201" presetID="2" presetClass="entr" presetSubtype="8" decel="100000" fill="hold" grpId="0" nodeType="withEffect">
                                  <p:stCondLst>
                                    <p:cond delay="2650"/>
                                  </p:stCondLst>
                                  <p:childTnLst>
                                    <p:set>
                                      <p:cBhvr>
                                        <p:cTn id="202" dur="1" fill="hold">
                                          <p:stCondLst>
                                            <p:cond delay="0"/>
                                          </p:stCondLst>
                                        </p:cTn>
                                        <p:tgtEl>
                                          <p:spTgt spid="85"/>
                                        </p:tgtEl>
                                        <p:attrNameLst>
                                          <p:attrName>style.visibility</p:attrName>
                                        </p:attrNameLst>
                                      </p:cBhvr>
                                      <p:to>
                                        <p:strVal val="visible"/>
                                      </p:to>
                                    </p:set>
                                    <p:anim calcmode="lin" valueType="num">
                                      <p:cBhvr additive="base">
                                        <p:cTn id="203" dur="1000" fill="hold"/>
                                        <p:tgtEl>
                                          <p:spTgt spid="85"/>
                                        </p:tgtEl>
                                        <p:attrNameLst>
                                          <p:attrName>ppt_x</p:attrName>
                                        </p:attrNameLst>
                                      </p:cBhvr>
                                      <p:tavLst>
                                        <p:tav tm="0">
                                          <p:val>
                                            <p:strVal val="0-#ppt_w/2"/>
                                          </p:val>
                                        </p:tav>
                                        <p:tav tm="100000">
                                          <p:val>
                                            <p:strVal val="#ppt_x"/>
                                          </p:val>
                                        </p:tav>
                                      </p:tavLst>
                                    </p:anim>
                                    <p:anim calcmode="lin" valueType="num">
                                      <p:cBhvr additive="base">
                                        <p:cTn id="204" dur="1000" fill="hold"/>
                                        <p:tgtEl>
                                          <p:spTgt spid="85"/>
                                        </p:tgtEl>
                                        <p:attrNameLst>
                                          <p:attrName>ppt_y</p:attrName>
                                        </p:attrNameLst>
                                      </p:cBhvr>
                                      <p:tavLst>
                                        <p:tav tm="0">
                                          <p:val>
                                            <p:strVal val="#ppt_y"/>
                                          </p:val>
                                        </p:tav>
                                        <p:tav tm="100000">
                                          <p:val>
                                            <p:strVal val="#ppt_y"/>
                                          </p:val>
                                        </p:tav>
                                      </p:tavLst>
                                    </p:anim>
                                  </p:childTnLst>
                                </p:cTn>
                              </p:par>
                              <p:par>
                                <p:cTn id="205" presetID="2" presetClass="entr" presetSubtype="8" decel="100000" fill="hold" grpId="0" nodeType="withEffect">
                                  <p:stCondLst>
                                    <p:cond delay="2600"/>
                                  </p:stCondLst>
                                  <p:childTnLst>
                                    <p:set>
                                      <p:cBhvr>
                                        <p:cTn id="206" dur="1" fill="hold">
                                          <p:stCondLst>
                                            <p:cond delay="0"/>
                                          </p:stCondLst>
                                        </p:cTn>
                                        <p:tgtEl>
                                          <p:spTgt spid="83"/>
                                        </p:tgtEl>
                                        <p:attrNameLst>
                                          <p:attrName>style.visibility</p:attrName>
                                        </p:attrNameLst>
                                      </p:cBhvr>
                                      <p:to>
                                        <p:strVal val="visible"/>
                                      </p:to>
                                    </p:set>
                                    <p:anim calcmode="lin" valueType="num">
                                      <p:cBhvr additive="base">
                                        <p:cTn id="207" dur="1000" fill="hold"/>
                                        <p:tgtEl>
                                          <p:spTgt spid="83"/>
                                        </p:tgtEl>
                                        <p:attrNameLst>
                                          <p:attrName>ppt_x</p:attrName>
                                        </p:attrNameLst>
                                      </p:cBhvr>
                                      <p:tavLst>
                                        <p:tav tm="0">
                                          <p:val>
                                            <p:strVal val="0-#ppt_w/2"/>
                                          </p:val>
                                        </p:tav>
                                        <p:tav tm="100000">
                                          <p:val>
                                            <p:strVal val="#ppt_x"/>
                                          </p:val>
                                        </p:tav>
                                      </p:tavLst>
                                    </p:anim>
                                    <p:anim calcmode="lin" valueType="num">
                                      <p:cBhvr additive="base">
                                        <p:cTn id="208" dur="1000" fill="hold"/>
                                        <p:tgtEl>
                                          <p:spTgt spid="83"/>
                                        </p:tgtEl>
                                        <p:attrNameLst>
                                          <p:attrName>ppt_y</p:attrName>
                                        </p:attrNameLst>
                                      </p:cBhvr>
                                      <p:tavLst>
                                        <p:tav tm="0">
                                          <p:val>
                                            <p:strVal val="#ppt_y"/>
                                          </p:val>
                                        </p:tav>
                                        <p:tav tm="100000">
                                          <p:val>
                                            <p:strVal val="#ppt_y"/>
                                          </p:val>
                                        </p:tav>
                                      </p:tavLst>
                                    </p:anim>
                                  </p:childTnLst>
                                </p:cTn>
                              </p:par>
                              <p:par>
                                <p:cTn id="209" presetID="22" presetClass="entr" presetSubtype="4" fill="hold" grpId="0" nodeType="withEffect">
                                  <p:stCondLst>
                                    <p:cond delay="500"/>
                                  </p:stCondLst>
                                  <p:childTnLst>
                                    <p:set>
                                      <p:cBhvr>
                                        <p:cTn id="210" dur="1" fill="hold">
                                          <p:stCondLst>
                                            <p:cond delay="0"/>
                                          </p:stCondLst>
                                        </p:cTn>
                                        <p:tgtEl>
                                          <p:spTgt spid="79">
                                            <p:bg/>
                                          </p:spTgt>
                                        </p:tgtEl>
                                        <p:attrNameLst>
                                          <p:attrName>style.visibility</p:attrName>
                                        </p:attrNameLst>
                                      </p:cBhvr>
                                      <p:to>
                                        <p:strVal val="visible"/>
                                      </p:to>
                                    </p:set>
                                    <p:animEffect transition="in" filter="wipe(down)">
                                      <p:cBhvr>
                                        <p:cTn id="211" dur="1000"/>
                                        <p:tgtEl>
                                          <p:spTgt spid="79">
                                            <p:bg/>
                                          </p:spTgt>
                                        </p:tgtEl>
                                      </p:cBhvr>
                                    </p:animEffect>
                                  </p:childTnLst>
                                </p:cTn>
                              </p:par>
                              <p:par>
                                <p:cTn id="212" presetID="22" presetClass="entr" presetSubtype="4" fill="hold" grpId="0" nodeType="withEffect">
                                  <p:stCondLst>
                                    <p:cond delay="500"/>
                                  </p:stCondLst>
                                  <p:childTnLst>
                                    <p:set>
                                      <p:cBhvr>
                                        <p:cTn id="213" dur="1" fill="hold">
                                          <p:stCondLst>
                                            <p:cond delay="0"/>
                                          </p:stCondLst>
                                        </p:cTn>
                                        <p:tgtEl>
                                          <p:spTgt spid="79">
                                            <p:txEl>
                                              <p:pRg st="0" end="0"/>
                                            </p:txEl>
                                          </p:spTgt>
                                        </p:tgtEl>
                                        <p:attrNameLst>
                                          <p:attrName>style.visibility</p:attrName>
                                        </p:attrNameLst>
                                      </p:cBhvr>
                                      <p:to>
                                        <p:strVal val="visible"/>
                                      </p:to>
                                    </p:set>
                                    <p:animEffect transition="in" filter="wipe(down)">
                                      <p:cBhvr>
                                        <p:cTn id="214" dur="1000"/>
                                        <p:tgtEl>
                                          <p:spTgt spid="79">
                                            <p:txEl>
                                              <p:pRg st="0" end="0"/>
                                            </p:txEl>
                                          </p:spTgt>
                                        </p:tgtEl>
                                      </p:cBhvr>
                                    </p:animEffect>
                                  </p:childTnLst>
                                </p:cTn>
                              </p:par>
                              <p:par>
                                <p:cTn id="215" presetID="10" presetClass="exit" presetSubtype="0" fill="hold" grpId="1" nodeType="withEffect">
                                  <p:stCondLst>
                                    <p:cond delay="1500"/>
                                  </p:stCondLst>
                                  <p:childTnLst>
                                    <p:animEffect transition="out" filter="fade">
                                      <p:cBhvr>
                                        <p:cTn id="216" dur="750"/>
                                        <p:tgtEl>
                                          <p:spTgt spid="79">
                                            <p:txEl>
                                              <p:pRg st="0" end="0"/>
                                            </p:txEl>
                                          </p:spTgt>
                                        </p:tgtEl>
                                      </p:cBhvr>
                                    </p:animEffect>
                                    <p:set>
                                      <p:cBhvr>
                                        <p:cTn id="217" dur="1" fill="hold">
                                          <p:stCondLst>
                                            <p:cond delay="749"/>
                                          </p:stCondLst>
                                        </p:cTn>
                                        <p:tgtEl>
                                          <p:spTgt spid="79">
                                            <p:txEl>
                                              <p:pRg st="0" end="0"/>
                                            </p:txEl>
                                          </p:spTgt>
                                        </p:tgtEl>
                                        <p:attrNameLst>
                                          <p:attrName>style.visibility</p:attrName>
                                        </p:attrNameLst>
                                      </p:cBhvr>
                                      <p:to>
                                        <p:strVal val="hidden"/>
                                      </p:to>
                                    </p:set>
                                  </p:childTnLst>
                                </p:cTn>
                              </p:par>
                              <p:par>
                                <p:cTn id="218" presetID="10" presetClass="exit" presetSubtype="0" fill="hold" grpId="1" nodeType="withEffect">
                                  <p:stCondLst>
                                    <p:cond delay="1500"/>
                                  </p:stCondLst>
                                  <p:childTnLst>
                                    <p:animEffect transition="out" filter="fade">
                                      <p:cBhvr>
                                        <p:cTn id="219" dur="750"/>
                                        <p:tgtEl>
                                          <p:spTgt spid="79">
                                            <p:bg/>
                                          </p:spTgt>
                                        </p:tgtEl>
                                      </p:cBhvr>
                                    </p:animEffect>
                                    <p:set>
                                      <p:cBhvr>
                                        <p:cTn id="220" dur="1" fill="hold">
                                          <p:stCondLst>
                                            <p:cond delay="749"/>
                                          </p:stCondLst>
                                        </p:cTn>
                                        <p:tgtEl>
                                          <p:spTgt spid="79">
                                            <p:bg/>
                                          </p:spTgt>
                                        </p:tgtEl>
                                        <p:attrNameLst>
                                          <p:attrName>style.visibility</p:attrName>
                                        </p:attrNameLst>
                                      </p:cBhvr>
                                      <p:to>
                                        <p:strVal val="hidden"/>
                                      </p:to>
                                    </p:set>
                                  </p:childTnLst>
                                </p:cTn>
                              </p:par>
                              <p:par>
                                <p:cTn id="221" presetID="23" presetClass="entr" presetSubtype="16" fill="hold" grpId="0" nodeType="withEffect">
                                  <p:stCondLst>
                                    <p:cond delay="500"/>
                                  </p:stCondLst>
                                  <p:childTnLst>
                                    <p:set>
                                      <p:cBhvr>
                                        <p:cTn id="222" dur="1" fill="hold">
                                          <p:stCondLst>
                                            <p:cond delay="0"/>
                                          </p:stCondLst>
                                        </p:cTn>
                                        <p:tgtEl>
                                          <p:spTgt spid="98"/>
                                        </p:tgtEl>
                                        <p:attrNameLst>
                                          <p:attrName>style.visibility</p:attrName>
                                        </p:attrNameLst>
                                      </p:cBhvr>
                                      <p:to>
                                        <p:strVal val="visible"/>
                                      </p:to>
                                    </p:set>
                                    <p:anim calcmode="lin" valueType="num">
                                      <p:cBhvr>
                                        <p:cTn id="223" dur="500" fill="hold"/>
                                        <p:tgtEl>
                                          <p:spTgt spid="98"/>
                                        </p:tgtEl>
                                        <p:attrNameLst>
                                          <p:attrName>ppt_w</p:attrName>
                                        </p:attrNameLst>
                                      </p:cBhvr>
                                      <p:tavLst>
                                        <p:tav tm="0">
                                          <p:val>
                                            <p:fltVal val="0"/>
                                          </p:val>
                                        </p:tav>
                                        <p:tav tm="100000">
                                          <p:val>
                                            <p:strVal val="#ppt_w"/>
                                          </p:val>
                                        </p:tav>
                                      </p:tavLst>
                                    </p:anim>
                                    <p:anim calcmode="lin" valueType="num">
                                      <p:cBhvr>
                                        <p:cTn id="224" dur="500" fill="hold"/>
                                        <p:tgtEl>
                                          <p:spTgt spid="98"/>
                                        </p:tgtEl>
                                        <p:attrNameLst>
                                          <p:attrName>ppt_h</p:attrName>
                                        </p:attrNameLst>
                                      </p:cBhvr>
                                      <p:tavLst>
                                        <p:tav tm="0">
                                          <p:val>
                                            <p:fltVal val="0"/>
                                          </p:val>
                                        </p:tav>
                                        <p:tav tm="100000">
                                          <p:val>
                                            <p:strVal val="#ppt_h"/>
                                          </p:val>
                                        </p:tav>
                                      </p:tavLst>
                                    </p:anim>
                                  </p:childTnLst>
                                </p:cTn>
                              </p:par>
                              <p:par>
                                <p:cTn id="225" presetID="6" presetClass="emph" presetSubtype="0" autoRev="1" fill="hold" grpId="1" nodeType="withEffect">
                                  <p:stCondLst>
                                    <p:cond delay="1000"/>
                                  </p:stCondLst>
                                  <p:childTnLst>
                                    <p:animScale>
                                      <p:cBhvr>
                                        <p:cTn id="226" dur="100" fill="hold"/>
                                        <p:tgtEl>
                                          <p:spTgt spid="98"/>
                                        </p:tgtEl>
                                      </p:cBhvr>
                                      <p:by x="130000" y="130000"/>
                                    </p:animScale>
                                  </p:childTnLst>
                                </p:cTn>
                              </p:par>
                              <p:par>
                                <p:cTn id="227" presetID="23" presetClass="entr" presetSubtype="16" fill="hold" grpId="0" nodeType="withEffect">
                                  <p:stCondLst>
                                    <p:cond delay="1500"/>
                                  </p:stCondLst>
                                  <p:childTnLst>
                                    <p:set>
                                      <p:cBhvr>
                                        <p:cTn id="228" dur="1" fill="hold">
                                          <p:stCondLst>
                                            <p:cond delay="0"/>
                                          </p:stCondLst>
                                        </p:cTn>
                                        <p:tgtEl>
                                          <p:spTgt spid="103"/>
                                        </p:tgtEl>
                                        <p:attrNameLst>
                                          <p:attrName>style.visibility</p:attrName>
                                        </p:attrNameLst>
                                      </p:cBhvr>
                                      <p:to>
                                        <p:strVal val="visible"/>
                                      </p:to>
                                    </p:set>
                                    <p:anim calcmode="lin" valueType="num">
                                      <p:cBhvr>
                                        <p:cTn id="229" dur="500" fill="hold"/>
                                        <p:tgtEl>
                                          <p:spTgt spid="103"/>
                                        </p:tgtEl>
                                        <p:attrNameLst>
                                          <p:attrName>ppt_w</p:attrName>
                                        </p:attrNameLst>
                                      </p:cBhvr>
                                      <p:tavLst>
                                        <p:tav tm="0">
                                          <p:val>
                                            <p:fltVal val="0"/>
                                          </p:val>
                                        </p:tav>
                                        <p:tav tm="100000">
                                          <p:val>
                                            <p:strVal val="#ppt_w"/>
                                          </p:val>
                                        </p:tav>
                                      </p:tavLst>
                                    </p:anim>
                                    <p:anim calcmode="lin" valueType="num">
                                      <p:cBhvr>
                                        <p:cTn id="230" dur="500" fill="hold"/>
                                        <p:tgtEl>
                                          <p:spTgt spid="103"/>
                                        </p:tgtEl>
                                        <p:attrNameLst>
                                          <p:attrName>ppt_h</p:attrName>
                                        </p:attrNameLst>
                                      </p:cBhvr>
                                      <p:tavLst>
                                        <p:tav tm="0">
                                          <p:val>
                                            <p:fltVal val="0"/>
                                          </p:val>
                                        </p:tav>
                                        <p:tav tm="100000">
                                          <p:val>
                                            <p:strVal val="#ppt_h"/>
                                          </p:val>
                                        </p:tav>
                                      </p:tavLst>
                                    </p:anim>
                                  </p:childTnLst>
                                </p:cTn>
                              </p:par>
                              <p:par>
                                <p:cTn id="231" presetID="6" presetClass="emph" presetSubtype="0" autoRev="1" fill="hold" grpId="1" nodeType="withEffect">
                                  <p:stCondLst>
                                    <p:cond delay="2000"/>
                                  </p:stCondLst>
                                  <p:childTnLst>
                                    <p:animScale>
                                      <p:cBhvr>
                                        <p:cTn id="232" dur="100" fill="hold"/>
                                        <p:tgtEl>
                                          <p:spTgt spid="103"/>
                                        </p:tgtEl>
                                      </p:cBhvr>
                                      <p:by x="130000" y="130000"/>
                                    </p:animScale>
                                  </p:childTnLst>
                                </p:cTn>
                              </p:par>
                              <p:par>
                                <p:cTn id="233" presetID="23" presetClass="entr" presetSubtype="16" fill="hold" grpId="0" nodeType="withEffect">
                                  <p:stCondLst>
                                    <p:cond delay="750"/>
                                  </p:stCondLst>
                                  <p:childTnLst>
                                    <p:set>
                                      <p:cBhvr>
                                        <p:cTn id="234" dur="1" fill="hold">
                                          <p:stCondLst>
                                            <p:cond delay="0"/>
                                          </p:stCondLst>
                                        </p:cTn>
                                        <p:tgtEl>
                                          <p:spTgt spid="97"/>
                                        </p:tgtEl>
                                        <p:attrNameLst>
                                          <p:attrName>style.visibility</p:attrName>
                                        </p:attrNameLst>
                                      </p:cBhvr>
                                      <p:to>
                                        <p:strVal val="visible"/>
                                      </p:to>
                                    </p:set>
                                    <p:anim calcmode="lin" valueType="num">
                                      <p:cBhvr>
                                        <p:cTn id="235" dur="500" fill="hold"/>
                                        <p:tgtEl>
                                          <p:spTgt spid="97"/>
                                        </p:tgtEl>
                                        <p:attrNameLst>
                                          <p:attrName>ppt_w</p:attrName>
                                        </p:attrNameLst>
                                      </p:cBhvr>
                                      <p:tavLst>
                                        <p:tav tm="0">
                                          <p:val>
                                            <p:fltVal val="0"/>
                                          </p:val>
                                        </p:tav>
                                        <p:tav tm="100000">
                                          <p:val>
                                            <p:strVal val="#ppt_w"/>
                                          </p:val>
                                        </p:tav>
                                      </p:tavLst>
                                    </p:anim>
                                    <p:anim calcmode="lin" valueType="num">
                                      <p:cBhvr>
                                        <p:cTn id="236" dur="500" fill="hold"/>
                                        <p:tgtEl>
                                          <p:spTgt spid="97"/>
                                        </p:tgtEl>
                                        <p:attrNameLst>
                                          <p:attrName>ppt_h</p:attrName>
                                        </p:attrNameLst>
                                      </p:cBhvr>
                                      <p:tavLst>
                                        <p:tav tm="0">
                                          <p:val>
                                            <p:fltVal val="0"/>
                                          </p:val>
                                        </p:tav>
                                        <p:tav tm="100000">
                                          <p:val>
                                            <p:strVal val="#ppt_h"/>
                                          </p:val>
                                        </p:tav>
                                      </p:tavLst>
                                    </p:anim>
                                  </p:childTnLst>
                                </p:cTn>
                              </p:par>
                              <p:par>
                                <p:cTn id="237" presetID="6" presetClass="emph" presetSubtype="0" autoRev="1" fill="hold" grpId="1" nodeType="withEffect">
                                  <p:stCondLst>
                                    <p:cond delay="1250"/>
                                  </p:stCondLst>
                                  <p:childTnLst>
                                    <p:animScale>
                                      <p:cBhvr>
                                        <p:cTn id="238" dur="100" fill="hold"/>
                                        <p:tgtEl>
                                          <p:spTgt spid="97"/>
                                        </p:tgtEl>
                                      </p:cBhvr>
                                      <p:by x="130000" y="130000"/>
                                    </p:animScale>
                                  </p:childTnLst>
                                </p:cTn>
                              </p:par>
                              <p:par>
                                <p:cTn id="239" presetID="23" presetClass="entr" presetSubtype="16" fill="hold" grpId="0" nodeType="withEffect">
                                  <p:stCondLst>
                                    <p:cond delay="500"/>
                                  </p:stCondLst>
                                  <p:childTnLst>
                                    <p:set>
                                      <p:cBhvr>
                                        <p:cTn id="240" dur="1" fill="hold">
                                          <p:stCondLst>
                                            <p:cond delay="0"/>
                                          </p:stCondLst>
                                        </p:cTn>
                                        <p:tgtEl>
                                          <p:spTgt spid="102"/>
                                        </p:tgtEl>
                                        <p:attrNameLst>
                                          <p:attrName>style.visibility</p:attrName>
                                        </p:attrNameLst>
                                      </p:cBhvr>
                                      <p:to>
                                        <p:strVal val="visible"/>
                                      </p:to>
                                    </p:set>
                                    <p:anim calcmode="lin" valueType="num">
                                      <p:cBhvr>
                                        <p:cTn id="241" dur="500" fill="hold"/>
                                        <p:tgtEl>
                                          <p:spTgt spid="102"/>
                                        </p:tgtEl>
                                        <p:attrNameLst>
                                          <p:attrName>ppt_w</p:attrName>
                                        </p:attrNameLst>
                                      </p:cBhvr>
                                      <p:tavLst>
                                        <p:tav tm="0">
                                          <p:val>
                                            <p:fltVal val="0"/>
                                          </p:val>
                                        </p:tav>
                                        <p:tav tm="100000">
                                          <p:val>
                                            <p:strVal val="#ppt_w"/>
                                          </p:val>
                                        </p:tav>
                                      </p:tavLst>
                                    </p:anim>
                                    <p:anim calcmode="lin" valueType="num">
                                      <p:cBhvr>
                                        <p:cTn id="242" dur="500" fill="hold"/>
                                        <p:tgtEl>
                                          <p:spTgt spid="102"/>
                                        </p:tgtEl>
                                        <p:attrNameLst>
                                          <p:attrName>ppt_h</p:attrName>
                                        </p:attrNameLst>
                                      </p:cBhvr>
                                      <p:tavLst>
                                        <p:tav tm="0">
                                          <p:val>
                                            <p:fltVal val="0"/>
                                          </p:val>
                                        </p:tav>
                                        <p:tav tm="100000">
                                          <p:val>
                                            <p:strVal val="#ppt_h"/>
                                          </p:val>
                                        </p:tav>
                                      </p:tavLst>
                                    </p:anim>
                                  </p:childTnLst>
                                </p:cTn>
                              </p:par>
                              <p:par>
                                <p:cTn id="243" presetID="6" presetClass="emph" presetSubtype="0" autoRev="1" fill="hold" grpId="1" nodeType="withEffect">
                                  <p:stCondLst>
                                    <p:cond delay="1000"/>
                                  </p:stCondLst>
                                  <p:childTnLst>
                                    <p:animScale>
                                      <p:cBhvr>
                                        <p:cTn id="244" dur="100" fill="hold"/>
                                        <p:tgtEl>
                                          <p:spTgt spid="102"/>
                                        </p:tgtEl>
                                      </p:cBhvr>
                                      <p:by x="130000" y="130000"/>
                                    </p:animScale>
                                  </p:childTnLst>
                                </p:cTn>
                              </p:par>
                              <p:par>
                                <p:cTn id="245" presetID="23" presetClass="entr" presetSubtype="16" fill="hold" grpId="0" nodeType="withEffect">
                                  <p:stCondLst>
                                    <p:cond delay="500"/>
                                  </p:stCondLst>
                                  <p:childTnLst>
                                    <p:set>
                                      <p:cBhvr>
                                        <p:cTn id="246" dur="1" fill="hold">
                                          <p:stCondLst>
                                            <p:cond delay="0"/>
                                          </p:stCondLst>
                                        </p:cTn>
                                        <p:tgtEl>
                                          <p:spTgt spid="101"/>
                                        </p:tgtEl>
                                        <p:attrNameLst>
                                          <p:attrName>style.visibility</p:attrName>
                                        </p:attrNameLst>
                                      </p:cBhvr>
                                      <p:to>
                                        <p:strVal val="visible"/>
                                      </p:to>
                                    </p:set>
                                    <p:anim calcmode="lin" valueType="num">
                                      <p:cBhvr>
                                        <p:cTn id="247" dur="500" fill="hold"/>
                                        <p:tgtEl>
                                          <p:spTgt spid="101"/>
                                        </p:tgtEl>
                                        <p:attrNameLst>
                                          <p:attrName>ppt_w</p:attrName>
                                        </p:attrNameLst>
                                      </p:cBhvr>
                                      <p:tavLst>
                                        <p:tav tm="0">
                                          <p:val>
                                            <p:fltVal val="0"/>
                                          </p:val>
                                        </p:tav>
                                        <p:tav tm="100000">
                                          <p:val>
                                            <p:strVal val="#ppt_w"/>
                                          </p:val>
                                        </p:tav>
                                      </p:tavLst>
                                    </p:anim>
                                    <p:anim calcmode="lin" valueType="num">
                                      <p:cBhvr>
                                        <p:cTn id="248" dur="500" fill="hold"/>
                                        <p:tgtEl>
                                          <p:spTgt spid="101"/>
                                        </p:tgtEl>
                                        <p:attrNameLst>
                                          <p:attrName>ppt_h</p:attrName>
                                        </p:attrNameLst>
                                      </p:cBhvr>
                                      <p:tavLst>
                                        <p:tav tm="0">
                                          <p:val>
                                            <p:fltVal val="0"/>
                                          </p:val>
                                        </p:tav>
                                        <p:tav tm="100000">
                                          <p:val>
                                            <p:strVal val="#ppt_h"/>
                                          </p:val>
                                        </p:tav>
                                      </p:tavLst>
                                    </p:anim>
                                  </p:childTnLst>
                                </p:cTn>
                              </p:par>
                              <p:par>
                                <p:cTn id="249" presetID="6" presetClass="emph" presetSubtype="0" autoRev="1" fill="hold" grpId="1" nodeType="withEffect">
                                  <p:stCondLst>
                                    <p:cond delay="1000"/>
                                  </p:stCondLst>
                                  <p:childTnLst>
                                    <p:animScale>
                                      <p:cBhvr>
                                        <p:cTn id="250" dur="100" fill="hold"/>
                                        <p:tgtEl>
                                          <p:spTgt spid="101"/>
                                        </p:tgtEl>
                                      </p:cBhvr>
                                      <p:by x="130000" y="130000"/>
                                    </p:animScale>
                                  </p:childTnLst>
                                </p:cTn>
                              </p:par>
                              <p:par>
                                <p:cTn id="251" presetID="23" presetClass="entr" presetSubtype="16" fill="hold" grpId="0" nodeType="withEffect">
                                  <p:stCondLst>
                                    <p:cond delay="0"/>
                                  </p:stCondLst>
                                  <p:childTnLst>
                                    <p:set>
                                      <p:cBhvr>
                                        <p:cTn id="252" dur="1" fill="hold">
                                          <p:stCondLst>
                                            <p:cond delay="0"/>
                                          </p:stCondLst>
                                        </p:cTn>
                                        <p:tgtEl>
                                          <p:spTgt spid="100"/>
                                        </p:tgtEl>
                                        <p:attrNameLst>
                                          <p:attrName>style.visibility</p:attrName>
                                        </p:attrNameLst>
                                      </p:cBhvr>
                                      <p:to>
                                        <p:strVal val="visible"/>
                                      </p:to>
                                    </p:set>
                                    <p:anim calcmode="lin" valueType="num">
                                      <p:cBhvr>
                                        <p:cTn id="253" dur="500" fill="hold"/>
                                        <p:tgtEl>
                                          <p:spTgt spid="100"/>
                                        </p:tgtEl>
                                        <p:attrNameLst>
                                          <p:attrName>ppt_w</p:attrName>
                                        </p:attrNameLst>
                                      </p:cBhvr>
                                      <p:tavLst>
                                        <p:tav tm="0">
                                          <p:val>
                                            <p:fltVal val="0"/>
                                          </p:val>
                                        </p:tav>
                                        <p:tav tm="100000">
                                          <p:val>
                                            <p:strVal val="#ppt_w"/>
                                          </p:val>
                                        </p:tav>
                                      </p:tavLst>
                                    </p:anim>
                                    <p:anim calcmode="lin" valueType="num">
                                      <p:cBhvr>
                                        <p:cTn id="254" dur="500" fill="hold"/>
                                        <p:tgtEl>
                                          <p:spTgt spid="100"/>
                                        </p:tgtEl>
                                        <p:attrNameLst>
                                          <p:attrName>ppt_h</p:attrName>
                                        </p:attrNameLst>
                                      </p:cBhvr>
                                      <p:tavLst>
                                        <p:tav tm="0">
                                          <p:val>
                                            <p:fltVal val="0"/>
                                          </p:val>
                                        </p:tav>
                                        <p:tav tm="100000">
                                          <p:val>
                                            <p:strVal val="#ppt_h"/>
                                          </p:val>
                                        </p:tav>
                                      </p:tavLst>
                                    </p:anim>
                                  </p:childTnLst>
                                </p:cTn>
                              </p:par>
                              <p:par>
                                <p:cTn id="255" presetID="6" presetClass="emph" presetSubtype="0" autoRev="1" fill="hold" grpId="1" nodeType="withEffect">
                                  <p:stCondLst>
                                    <p:cond delay="500"/>
                                  </p:stCondLst>
                                  <p:childTnLst>
                                    <p:animScale>
                                      <p:cBhvr>
                                        <p:cTn id="256" dur="100" fill="hold"/>
                                        <p:tgtEl>
                                          <p:spTgt spid="100"/>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80" grpId="0" animBg="1"/>
      <p:bldP spid="80" grpId="1" animBg="1"/>
      <p:bldP spid="89" grpId="0" animBg="1"/>
      <p:bldP spid="89" grpId="1" animBg="1"/>
      <p:bldP spid="90" grpId="0" animBg="1"/>
      <p:bldP spid="90" grpId="1" animBg="1"/>
      <p:bldP spid="81" grpId="0" animBg="1"/>
      <p:bldP spid="81" grpId="1" animBg="1"/>
      <p:bldP spid="67" grpId="0" animBg="1"/>
      <p:bldP spid="67" grpId="1" animBg="1"/>
      <p:bldP spid="77" grpId="0" animBg="1"/>
      <p:bldP spid="77" grpId="1" animBg="1"/>
      <p:bldP spid="86" grpId="0" animBg="1"/>
      <p:bldP spid="79" grpId="0" uiExpand="1" build="p" animBg="1">
        <p:tmplLst>
          <p:tmpl>
            <p:tnLst>
              <p:par>
                <p:cTn presetID="2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Effect transition="in" filter="wipe(down)">
                      <p:cBhvr>
                        <p:cTn dur="1000"/>
                        <p:tgtEl>
                          <p:spTgt spid="79"/>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Effect transition="in" filter="wipe(down)">
                      <p:cBhvr>
                        <p:cTn dur="1000"/>
                        <p:tgtEl>
                          <p:spTgt spid="79"/>
                        </p:tgtEl>
                      </p:cBhvr>
                    </p:animEffect>
                  </p:childTnLst>
                </p:cTn>
              </p:par>
            </p:tnLst>
          </p:tmpl>
        </p:tmplLst>
      </p:bldP>
      <p:bldP spid="79" grpId="1" uiExpand="1" build="allAtOnce" animBg="1"/>
      <p:bldP spid="97" grpId="0" animBg="1"/>
      <p:bldP spid="97" grpId="1" animBg="1"/>
      <p:bldP spid="98" grpId="0" animBg="1"/>
      <p:bldP spid="98" grpId="1" animBg="1"/>
      <p:bldP spid="100" grpId="0" animBg="1"/>
      <p:bldP spid="100" grpId="1" animBg="1"/>
      <p:bldP spid="101" grpId="0" animBg="1"/>
      <p:bldP spid="101" grpId="1" animBg="1"/>
      <p:bldP spid="102" grpId="0" animBg="1"/>
      <p:bldP spid="102" grpId="1" animBg="1"/>
      <p:bldP spid="103" grpId="0" animBg="1"/>
      <p:bldP spid="10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AF17-A159-E504-7662-DAC6B228B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B975A-3D2E-61D4-C1BB-9B85C959F2D9}"/>
              </a:ext>
            </a:extLst>
          </p:cNvPr>
          <p:cNvSpPr>
            <a:spLocks noGrp="1"/>
          </p:cNvSpPr>
          <p:nvPr>
            <p:ph type="title"/>
          </p:nvPr>
        </p:nvSpPr>
        <p:spPr/>
        <p:txBody>
          <a:bodyPr/>
          <a:lstStyle/>
          <a:p>
            <a:r>
              <a:rPr lang="nl-NL" noProof="0"/>
              <a:t>Fase 3 Aanpassingen WPG (1)</a:t>
            </a:r>
            <a:br>
              <a:rPr lang="nl-NL" noProof="0"/>
            </a:br>
            <a:endParaRPr lang="nl-NL" noProof="0"/>
          </a:p>
        </p:txBody>
      </p:sp>
      <p:sp>
        <p:nvSpPr>
          <p:cNvPr id="3" name="Vertical Text Placeholder 2">
            <a:extLst>
              <a:ext uri="{FF2B5EF4-FFF2-40B4-BE49-F238E27FC236}">
                <a16:creationId xmlns:a16="http://schemas.microsoft.com/office/drawing/2014/main" id="{A0CD5B7B-4933-3450-0FA8-ACFF9F8B671D}"/>
              </a:ext>
            </a:extLst>
          </p:cNvPr>
          <p:cNvSpPr>
            <a:spLocks noGrp="1"/>
          </p:cNvSpPr>
          <p:nvPr>
            <p:ph type="body" orient="vert" idx="1"/>
          </p:nvPr>
        </p:nvSpPr>
        <p:spPr>
          <a:xfrm>
            <a:off x="719999" y="1773237"/>
            <a:ext cx="5425438" cy="4813993"/>
          </a:xfrm>
        </p:spPr>
        <p:txBody>
          <a:bodyPr/>
          <a:lstStyle/>
          <a:p>
            <a:pPr marL="342900" indent="-342900">
              <a:buFont typeface="+mj-lt"/>
              <a:buAutoNum type="arabicPeriod"/>
            </a:pPr>
            <a:r>
              <a:rPr lang="nl-NL" noProof="0"/>
              <a:t>Energievraag voor warm water evenredig aan de grootte van het huishouden (N), in overeenstemming met NTA8800:</a:t>
            </a:r>
            <a:br>
              <a:rPr lang="nl-NL" noProof="0"/>
            </a:br>
            <a:br>
              <a:rPr lang="nl-NL" noProof="0"/>
            </a:br>
            <a:r>
              <a:rPr lang="nl-NL" noProof="0" err="1"/>
              <a:t>E</a:t>
            </a:r>
            <a:r>
              <a:rPr lang="nl-NL" baseline="-25000" noProof="0" err="1"/>
              <a:t>net</a:t>
            </a:r>
            <a:r>
              <a:rPr lang="nl-NL" noProof="0"/>
              <a:t> = N * 856 kWh/a</a:t>
            </a:r>
            <a:br>
              <a:rPr lang="nl-NL" noProof="0"/>
            </a:br>
            <a:r>
              <a:rPr lang="nl-NL" noProof="0" err="1"/>
              <a:t>gasverbr</a:t>
            </a:r>
            <a:r>
              <a:rPr lang="nl-NL" noProof="0"/>
              <a:t> = </a:t>
            </a:r>
            <a:r>
              <a:rPr lang="nl-NL" noProof="0" err="1"/>
              <a:t>E</a:t>
            </a:r>
            <a:r>
              <a:rPr lang="nl-NL" baseline="-25000" noProof="0" err="1"/>
              <a:t>net</a:t>
            </a:r>
            <a:r>
              <a:rPr lang="nl-NL" noProof="0"/>
              <a:t> *(3.6/35)/</a:t>
            </a:r>
            <a:r>
              <a:rPr lang="nl-NL" noProof="0" err="1">
                <a:latin typeface="Symbol" panose="05050102010706020507" pitchFamily="18" charset="2"/>
              </a:rPr>
              <a:t>h</a:t>
            </a:r>
            <a:r>
              <a:rPr lang="nl-NL" baseline="-25000" noProof="0" err="1"/>
              <a:t>ketel_tapw</a:t>
            </a:r>
            <a:br>
              <a:rPr lang="nl-NL" noProof="0"/>
            </a:br>
            <a:r>
              <a:rPr lang="nl-NL" noProof="0" err="1">
                <a:latin typeface="Symbol" panose="05050102010706020507" pitchFamily="18" charset="2"/>
              </a:rPr>
              <a:t>h</a:t>
            </a:r>
            <a:r>
              <a:rPr lang="nl-NL" baseline="-25000" noProof="0" err="1"/>
              <a:t>ketel_tapw</a:t>
            </a:r>
            <a:r>
              <a:rPr lang="nl-NL" baseline="-25000" noProof="0"/>
              <a:t> </a:t>
            </a:r>
            <a:r>
              <a:rPr lang="nl-NL" noProof="0"/>
              <a:t>= 54% @bovenw (35 MJ/m</a:t>
            </a:r>
            <a:r>
              <a:rPr lang="nl-NL" baseline="30000" noProof="0"/>
              <a:t>3</a:t>
            </a:r>
            <a:r>
              <a:rPr lang="nl-NL" noProof="0"/>
              <a:t>) (was 95%)</a:t>
            </a:r>
            <a:br>
              <a:rPr lang="nl-NL" noProof="0"/>
            </a:br>
            <a:br>
              <a:rPr lang="nl-NL" noProof="0"/>
            </a:br>
            <a:r>
              <a:rPr lang="nl-NL" noProof="0"/>
              <a:t>Dit heeft 2 effecten op de grafiek van </a:t>
            </a:r>
            <a:r>
              <a:rPr lang="nl-NL" noProof="0" err="1"/>
              <a:t>Qcalc</a:t>
            </a:r>
            <a:r>
              <a:rPr lang="nl-NL" noProof="0"/>
              <a:t>/QCBS vs. bouwjaar</a:t>
            </a:r>
            <a:br>
              <a:rPr lang="nl-NL" noProof="0"/>
            </a:br>
            <a:r>
              <a:rPr lang="nl-NL" noProof="0"/>
              <a:t> 1. Nieuwere buurten hebben grotere huishoudens, dus een grotere warm tapwatervraag (zie grafiek rechts)</a:t>
            </a:r>
            <a:br>
              <a:rPr lang="nl-NL" noProof="0"/>
            </a:br>
            <a:r>
              <a:rPr lang="nl-NL" noProof="0"/>
              <a:t> 2. Nieuwere buurten hebben een groter aandeel van de warm watervraag (als deel van de totale warmtevraag)</a:t>
            </a:r>
            <a:br>
              <a:rPr lang="nl-NL" noProof="0"/>
            </a:br>
            <a:r>
              <a:rPr lang="nl-NL" noProof="0"/>
              <a:t>Beide effecten verhogen </a:t>
            </a:r>
            <a:r>
              <a:rPr lang="nl-NL" noProof="0" err="1"/>
              <a:t>Q</a:t>
            </a:r>
            <a:r>
              <a:rPr lang="nl-NL" baseline="-25000" noProof="0" err="1"/>
              <a:t>calc</a:t>
            </a:r>
            <a:r>
              <a:rPr lang="nl-NL" noProof="0"/>
              <a:t>/Q</a:t>
            </a:r>
            <a:r>
              <a:rPr lang="nl-NL" baseline="-25000" noProof="0"/>
              <a:t>CBS</a:t>
            </a:r>
            <a:r>
              <a:rPr lang="nl-NL" noProof="0"/>
              <a:t> voor recentere buurten</a:t>
            </a:r>
          </a:p>
          <a:p>
            <a:pPr marL="342900" indent="-342900">
              <a:buFont typeface="+mj-lt"/>
              <a:buAutoNum type="arabicPeriod"/>
            </a:pPr>
            <a:r>
              <a:rPr lang="nl-NL" noProof="0"/>
              <a:t>% verwarmd van 1</a:t>
            </a:r>
            <a:r>
              <a:rPr lang="nl-NL" baseline="30000" noProof="0"/>
              <a:t>e</a:t>
            </a:r>
            <a:r>
              <a:rPr lang="nl-NL" noProof="0"/>
              <a:t> verdieping wordt willekeurig gekozen voor elke woning in de buurt (voorheen nam % toe met het bouwjaar) Dit verlaagt </a:t>
            </a:r>
            <a:r>
              <a:rPr lang="nl-NL" noProof="0" err="1"/>
              <a:t>Q</a:t>
            </a:r>
            <a:r>
              <a:rPr lang="nl-NL" baseline="-25000" noProof="0" err="1"/>
              <a:t>calc</a:t>
            </a:r>
            <a:r>
              <a:rPr lang="nl-NL" noProof="0"/>
              <a:t>/Q</a:t>
            </a:r>
            <a:r>
              <a:rPr lang="nl-NL" baseline="-25000" noProof="0"/>
              <a:t>CBS</a:t>
            </a:r>
            <a:r>
              <a:rPr lang="nl-NL" noProof="0"/>
              <a:t> voor recente buurten</a:t>
            </a:r>
          </a:p>
          <a:p>
            <a:pPr marL="342900" indent="-342900">
              <a:buFont typeface="+mj-lt"/>
              <a:buAutoNum type="arabicPeriod"/>
            </a:pPr>
            <a:endParaRPr lang="nl-NL" noProof="0"/>
          </a:p>
        </p:txBody>
      </p:sp>
      <p:sp>
        <p:nvSpPr>
          <p:cNvPr id="4" name="Slide Number Placeholder 3">
            <a:extLst>
              <a:ext uri="{FF2B5EF4-FFF2-40B4-BE49-F238E27FC236}">
                <a16:creationId xmlns:a16="http://schemas.microsoft.com/office/drawing/2014/main" id="{0E67BD05-D504-0BE0-C93A-91FA11FF59FF}"/>
              </a:ext>
            </a:extLst>
          </p:cNvPr>
          <p:cNvSpPr>
            <a:spLocks noGrp="1"/>
          </p:cNvSpPr>
          <p:nvPr>
            <p:ph type="sldNum" sz="quarter" idx="12"/>
          </p:nvPr>
        </p:nvSpPr>
        <p:spPr/>
        <p:txBody>
          <a:bodyPr/>
          <a:lstStyle/>
          <a:p>
            <a:fld id="{D7B5DC5B-6873-43DB-ADC7-B15ACCE0DFDB}" type="slidenum">
              <a:rPr lang="nl-NL" noProof="0" smtClean="0"/>
              <a:t>10</a:t>
            </a:fld>
            <a:endParaRPr lang="nl-NL" noProof="0"/>
          </a:p>
        </p:txBody>
      </p:sp>
      <p:pic>
        <p:nvPicPr>
          <p:cNvPr id="8" name="Picture 7">
            <a:extLst>
              <a:ext uri="{FF2B5EF4-FFF2-40B4-BE49-F238E27FC236}">
                <a16:creationId xmlns:a16="http://schemas.microsoft.com/office/drawing/2014/main" id="{0A0703C5-B691-2B62-CF33-0159B4568780}"/>
              </a:ext>
            </a:extLst>
          </p:cNvPr>
          <p:cNvPicPr>
            <a:picLocks noChangeAspect="1"/>
          </p:cNvPicPr>
          <p:nvPr/>
        </p:nvPicPr>
        <p:blipFill>
          <a:blip r:embed="rId3"/>
          <a:stretch>
            <a:fillRect/>
          </a:stretch>
        </p:blipFill>
        <p:spPr>
          <a:xfrm>
            <a:off x="6650859" y="932263"/>
            <a:ext cx="4737098" cy="2780822"/>
          </a:xfrm>
          <a:prstGeom prst="rect">
            <a:avLst/>
          </a:prstGeom>
        </p:spPr>
      </p:pic>
      <p:sp>
        <p:nvSpPr>
          <p:cNvPr id="9" name="TextBox 8">
            <a:extLst>
              <a:ext uri="{FF2B5EF4-FFF2-40B4-BE49-F238E27FC236}">
                <a16:creationId xmlns:a16="http://schemas.microsoft.com/office/drawing/2014/main" id="{28C37EC7-336F-6827-B8BE-F80B2CCFF522}"/>
              </a:ext>
            </a:extLst>
          </p:cNvPr>
          <p:cNvSpPr txBox="1"/>
          <p:nvPr/>
        </p:nvSpPr>
        <p:spPr>
          <a:xfrm>
            <a:off x="6718964" y="3738888"/>
            <a:ext cx="4434073" cy="307777"/>
          </a:xfrm>
          <a:prstGeom prst="rect">
            <a:avLst/>
          </a:prstGeom>
          <a:noFill/>
        </p:spPr>
        <p:txBody>
          <a:bodyPr wrap="square" rtlCol="0">
            <a:spAutoFit/>
          </a:bodyPr>
          <a:lstStyle/>
          <a:p>
            <a:r>
              <a:rPr lang="nl-NL" sz="1400" i="1" noProof="0">
                <a:solidFill>
                  <a:schemeClr val="bg1">
                    <a:lumMod val="50000"/>
                  </a:schemeClr>
                </a:solidFill>
              </a:rPr>
              <a:t>Household </a:t>
            </a:r>
            <a:r>
              <a:rPr lang="nl-NL" sz="1400" i="1" noProof="0" err="1">
                <a:solidFill>
                  <a:schemeClr val="bg1">
                    <a:lumMod val="50000"/>
                  </a:schemeClr>
                </a:solidFill>
              </a:rPr>
              <a:t>size</a:t>
            </a:r>
            <a:r>
              <a:rPr lang="nl-NL" sz="1400" i="1" noProof="0">
                <a:solidFill>
                  <a:schemeClr val="bg1">
                    <a:lumMod val="50000"/>
                  </a:schemeClr>
                </a:solidFill>
              </a:rPr>
              <a:t> vs. </a:t>
            </a:r>
            <a:r>
              <a:rPr lang="nl-NL" sz="1400" i="1" noProof="0" err="1">
                <a:solidFill>
                  <a:schemeClr val="bg1">
                    <a:lumMod val="50000"/>
                  </a:schemeClr>
                </a:solidFill>
              </a:rPr>
              <a:t>yr</a:t>
            </a:r>
            <a:r>
              <a:rPr lang="nl-NL" sz="1400" i="1" noProof="0">
                <a:solidFill>
                  <a:schemeClr val="bg1">
                    <a:lumMod val="50000"/>
                  </a:schemeClr>
                </a:solidFill>
              </a:rPr>
              <a:t>. of </a:t>
            </a:r>
            <a:r>
              <a:rPr lang="nl-NL" sz="1400" i="1" noProof="0" err="1">
                <a:solidFill>
                  <a:schemeClr val="bg1">
                    <a:lumMod val="50000"/>
                  </a:schemeClr>
                </a:solidFill>
              </a:rPr>
              <a:t>construction</a:t>
            </a:r>
            <a:endParaRPr lang="nl-NL" sz="1400" i="1" noProof="0">
              <a:solidFill>
                <a:schemeClr val="bg1">
                  <a:lumMod val="50000"/>
                </a:schemeClr>
              </a:solidFill>
            </a:endParaRPr>
          </a:p>
        </p:txBody>
      </p:sp>
    </p:spTree>
    <p:extLst>
      <p:ext uri="{BB962C8B-B14F-4D97-AF65-F5344CB8AC3E}">
        <p14:creationId xmlns:p14="http://schemas.microsoft.com/office/powerpoint/2010/main" val="19627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74AFD-8D96-C225-33F4-AFF9D2201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1A659-E23B-96A6-BCD1-D94ED2F76F4C}"/>
              </a:ext>
            </a:extLst>
          </p:cNvPr>
          <p:cNvSpPr>
            <a:spLocks noGrp="1"/>
          </p:cNvSpPr>
          <p:nvPr>
            <p:ph type="title"/>
          </p:nvPr>
        </p:nvSpPr>
        <p:spPr/>
        <p:txBody>
          <a:bodyPr/>
          <a:lstStyle/>
          <a:p>
            <a:r>
              <a:rPr lang="nl-NL" noProof="0"/>
              <a:t>Fase 3 Aanpassingen WPG (2)</a:t>
            </a:r>
            <a:br>
              <a:rPr lang="nl-NL" noProof="0"/>
            </a:br>
            <a:endParaRPr lang="nl-NL" noProof="0"/>
          </a:p>
        </p:txBody>
      </p:sp>
      <p:sp>
        <p:nvSpPr>
          <p:cNvPr id="3" name="Vertical Text Placeholder 2">
            <a:extLst>
              <a:ext uri="{FF2B5EF4-FFF2-40B4-BE49-F238E27FC236}">
                <a16:creationId xmlns:a16="http://schemas.microsoft.com/office/drawing/2014/main" id="{099A7E83-7123-41CF-88BE-DE81AEEFBAE8}"/>
              </a:ext>
            </a:extLst>
          </p:cNvPr>
          <p:cNvSpPr>
            <a:spLocks noGrp="1"/>
          </p:cNvSpPr>
          <p:nvPr>
            <p:ph type="body" orient="vert" idx="1"/>
          </p:nvPr>
        </p:nvSpPr>
        <p:spPr/>
        <p:txBody>
          <a:bodyPr/>
          <a:lstStyle/>
          <a:p>
            <a:pPr marL="342900" indent="-342900">
              <a:buFont typeface="+mj-lt"/>
              <a:buAutoNum type="arabicPeriod" startAt="3"/>
            </a:pPr>
            <a:r>
              <a:rPr lang="nl-NL" noProof="0"/>
              <a:t>Thermische verliezen verhoogd met 7 W/K vanwege koudebruggen (waarde uit SPHERE-project).</a:t>
            </a:r>
          </a:p>
          <a:p>
            <a:pPr marL="342900" indent="-342900">
              <a:buFont typeface="+mj-lt"/>
              <a:buAutoNum type="arabicPeriod" startAt="3"/>
            </a:pPr>
            <a:r>
              <a:rPr lang="nl-NL" noProof="0"/>
              <a:t>Implementatie van open ramen van lente t/m herfst en gebruik van zonwering.</a:t>
            </a:r>
            <a:br>
              <a:rPr lang="nl-NL" noProof="0"/>
            </a:br>
            <a:r>
              <a:rPr lang="nl-NL" noProof="0"/>
              <a:t>Theoretisch gezien zou dit kunnen leiden tot lagere thermische buffering en hogere bijstook door het verwarmingssysteem. Echter: stookseizoen en tussenseizoenen blijken in de tijd vrij goed gescheiden, dus weinig effect op de warmtevraag</a:t>
            </a:r>
          </a:p>
          <a:p>
            <a:pPr marL="0" indent="0">
              <a:buNone/>
            </a:pPr>
            <a:endParaRPr lang="nl-NL" noProof="0"/>
          </a:p>
        </p:txBody>
      </p:sp>
      <p:sp>
        <p:nvSpPr>
          <p:cNvPr id="4" name="Slide Number Placeholder 3">
            <a:extLst>
              <a:ext uri="{FF2B5EF4-FFF2-40B4-BE49-F238E27FC236}">
                <a16:creationId xmlns:a16="http://schemas.microsoft.com/office/drawing/2014/main" id="{7E1032D2-72EC-9433-CD14-4F8B805AB6E4}"/>
              </a:ext>
            </a:extLst>
          </p:cNvPr>
          <p:cNvSpPr>
            <a:spLocks noGrp="1"/>
          </p:cNvSpPr>
          <p:nvPr>
            <p:ph type="sldNum" sz="quarter" idx="12"/>
          </p:nvPr>
        </p:nvSpPr>
        <p:spPr/>
        <p:txBody>
          <a:bodyPr/>
          <a:lstStyle/>
          <a:p>
            <a:fld id="{D7B5DC5B-6873-43DB-ADC7-B15ACCE0DFDB}" type="slidenum">
              <a:rPr lang="nl-NL" noProof="0" smtClean="0"/>
              <a:t>11</a:t>
            </a:fld>
            <a:endParaRPr lang="nl-NL" noProof="0"/>
          </a:p>
        </p:txBody>
      </p:sp>
    </p:spTree>
    <p:extLst>
      <p:ext uri="{BB962C8B-B14F-4D97-AF65-F5344CB8AC3E}">
        <p14:creationId xmlns:p14="http://schemas.microsoft.com/office/powerpoint/2010/main" val="302204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41997-7AA8-4AF8-E41D-330A108FB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F5CF0-F648-1F3F-29C1-3AAD10926645}"/>
              </a:ext>
            </a:extLst>
          </p:cNvPr>
          <p:cNvSpPr>
            <a:spLocks noGrp="1"/>
          </p:cNvSpPr>
          <p:nvPr>
            <p:ph type="title"/>
          </p:nvPr>
        </p:nvSpPr>
        <p:spPr/>
        <p:txBody>
          <a:bodyPr/>
          <a:lstStyle/>
          <a:p>
            <a:r>
              <a:rPr lang="nl-NL" noProof="0"/>
              <a:t>Fase 3: Vergelijking van de jaarlijkse warmtevraag op buurtniveau</a:t>
            </a:r>
            <a:br>
              <a:rPr lang="nl-NL" noProof="0"/>
            </a:br>
            <a:endParaRPr lang="nl-NL" noProof="0"/>
          </a:p>
        </p:txBody>
      </p:sp>
      <p:sp>
        <p:nvSpPr>
          <p:cNvPr id="3" name="Vertical Text Placeholder 2">
            <a:extLst>
              <a:ext uri="{FF2B5EF4-FFF2-40B4-BE49-F238E27FC236}">
                <a16:creationId xmlns:a16="http://schemas.microsoft.com/office/drawing/2014/main" id="{D4AE845E-CF6F-EFE8-C0AA-872B52315836}"/>
              </a:ext>
            </a:extLst>
          </p:cNvPr>
          <p:cNvSpPr>
            <a:spLocks noGrp="1"/>
          </p:cNvSpPr>
          <p:nvPr>
            <p:ph type="body" orient="vert" idx="1"/>
          </p:nvPr>
        </p:nvSpPr>
        <p:spPr>
          <a:xfrm>
            <a:off x="719999" y="2388669"/>
            <a:ext cx="5425438" cy="4033562"/>
          </a:xfrm>
        </p:spPr>
        <p:txBody>
          <a:bodyPr/>
          <a:lstStyle/>
          <a:p>
            <a:r>
              <a:rPr lang="nl-NL" noProof="0"/>
              <a:t>Berekend jaarlijks gasverbruik van ~100 buurten tussen 70% en 130% van het werkelijke verbruik</a:t>
            </a:r>
          </a:p>
          <a:p>
            <a:r>
              <a:rPr lang="nl-NL" noProof="0"/>
              <a:t>Bij recentere buurten iets hogere onderschatting van jaarlijks gasverbruik dan bij oudere buurten</a:t>
            </a:r>
          </a:p>
          <a:p>
            <a:endParaRPr lang="nl-NL" noProof="0"/>
          </a:p>
        </p:txBody>
      </p:sp>
      <p:sp>
        <p:nvSpPr>
          <p:cNvPr id="4" name="Slide Number Placeholder 3">
            <a:extLst>
              <a:ext uri="{FF2B5EF4-FFF2-40B4-BE49-F238E27FC236}">
                <a16:creationId xmlns:a16="http://schemas.microsoft.com/office/drawing/2014/main" id="{1A3EB2E3-59EF-612D-2EEF-10BB1AB6480A}"/>
              </a:ext>
            </a:extLst>
          </p:cNvPr>
          <p:cNvSpPr>
            <a:spLocks noGrp="1"/>
          </p:cNvSpPr>
          <p:nvPr>
            <p:ph type="sldNum" sz="quarter" idx="12"/>
          </p:nvPr>
        </p:nvSpPr>
        <p:spPr/>
        <p:txBody>
          <a:bodyPr/>
          <a:lstStyle/>
          <a:p>
            <a:fld id="{D7B5DC5B-6873-43DB-ADC7-B15ACCE0DFDB}" type="slidenum">
              <a:rPr lang="nl-NL" noProof="0" smtClean="0"/>
              <a:t>12</a:t>
            </a:fld>
            <a:endParaRPr lang="nl-NL" noProof="0"/>
          </a:p>
        </p:txBody>
      </p:sp>
      <p:pic>
        <p:nvPicPr>
          <p:cNvPr id="5" name="Picture 4">
            <a:extLst>
              <a:ext uri="{FF2B5EF4-FFF2-40B4-BE49-F238E27FC236}">
                <a16:creationId xmlns:a16="http://schemas.microsoft.com/office/drawing/2014/main" id="{EDE3462B-E65D-568B-1CCD-706F46C58C13}"/>
              </a:ext>
            </a:extLst>
          </p:cNvPr>
          <p:cNvPicPr>
            <a:picLocks noChangeAspect="1"/>
          </p:cNvPicPr>
          <p:nvPr/>
        </p:nvPicPr>
        <p:blipFill>
          <a:blip r:embed="rId2"/>
          <a:stretch>
            <a:fillRect/>
          </a:stretch>
        </p:blipFill>
        <p:spPr>
          <a:xfrm>
            <a:off x="7355515" y="810312"/>
            <a:ext cx="3108496" cy="2827025"/>
          </a:xfrm>
          <a:prstGeom prst="rect">
            <a:avLst/>
          </a:prstGeom>
        </p:spPr>
      </p:pic>
      <p:pic>
        <p:nvPicPr>
          <p:cNvPr id="6" name="Picture 5">
            <a:extLst>
              <a:ext uri="{FF2B5EF4-FFF2-40B4-BE49-F238E27FC236}">
                <a16:creationId xmlns:a16="http://schemas.microsoft.com/office/drawing/2014/main" id="{9B4B65B0-F74C-D953-D3D8-2F8A74D30F4E}"/>
              </a:ext>
            </a:extLst>
          </p:cNvPr>
          <p:cNvPicPr>
            <a:picLocks noChangeAspect="1"/>
          </p:cNvPicPr>
          <p:nvPr/>
        </p:nvPicPr>
        <p:blipFill>
          <a:blip r:embed="rId3"/>
          <a:stretch>
            <a:fillRect/>
          </a:stretch>
        </p:blipFill>
        <p:spPr>
          <a:xfrm>
            <a:off x="7371581" y="3682852"/>
            <a:ext cx="3108496" cy="1737591"/>
          </a:xfrm>
          <a:prstGeom prst="rect">
            <a:avLst/>
          </a:prstGeom>
        </p:spPr>
      </p:pic>
      <p:sp>
        <p:nvSpPr>
          <p:cNvPr id="7" name="TextBox 6">
            <a:extLst>
              <a:ext uri="{FF2B5EF4-FFF2-40B4-BE49-F238E27FC236}">
                <a16:creationId xmlns:a16="http://schemas.microsoft.com/office/drawing/2014/main" id="{68A3D809-8206-8F8A-9F37-EB8C0C514D24}"/>
              </a:ext>
            </a:extLst>
          </p:cNvPr>
          <p:cNvSpPr txBox="1"/>
          <p:nvPr/>
        </p:nvSpPr>
        <p:spPr>
          <a:xfrm>
            <a:off x="6739404" y="5458468"/>
            <a:ext cx="4732597" cy="307777"/>
          </a:xfrm>
          <a:prstGeom prst="rect">
            <a:avLst/>
          </a:prstGeom>
          <a:noFill/>
        </p:spPr>
        <p:txBody>
          <a:bodyPr wrap="square" rtlCol="0">
            <a:spAutoFit/>
          </a:bodyPr>
          <a:lstStyle/>
          <a:p>
            <a:r>
              <a:rPr lang="nl-NL" sz="1400" i="1" noProof="0">
                <a:solidFill>
                  <a:schemeClr val="bg1">
                    <a:lumMod val="50000"/>
                  </a:schemeClr>
                </a:solidFill>
              </a:rPr>
              <a:t>Berekend vs. gemeten gasverbruik en verhouding vs. bouwjaar</a:t>
            </a:r>
          </a:p>
        </p:txBody>
      </p:sp>
    </p:spTree>
    <p:extLst>
      <p:ext uri="{BB962C8B-B14F-4D97-AF65-F5344CB8AC3E}">
        <p14:creationId xmlns:p14="http://schemas.microsoft.com/office/powerpoint/2010/main" val="5179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8E1EC-A022-68B4-D12A-637FFCD39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29604-A9F1-750C-CC05-5B172CE0D999}"/>
              </a:ext>
            </a:extLst>
          </p:cNvPr>
          <p:cNvSpPr>
            <a:spLocks noGrp="1"/>
          </p:cNvSpPr>
          <p:nvPr>
            <p:ph type="title"/>
          </p:nvPr>
        </p:nvSpPr>
        <p:spPr>
          <a:xfrm>
            <a:off x="719998" y="356016"/>
            <a:ext cx="5425437" cy="790748"/>
          </a:xfrm>
        </p:spPr>
        <p:txBody>
          <a:bodyPr/>
          <a:lstStyle/>
          <a:p>
            <a:r>
              <a:rPr lang="nl-NL" noProof="0"/>
              <a:t>Fase 4: Validatie van warmtevraag met slimme meterdata (SMD)</a:t>
            </a:r>
            <a:br>
              <a:rPr lang="nl-NL" noProof="0"/>
            </a:br>
            <a:endParaRPr lang="nl-NL" noProof="0"/>
          </a:p>
        </p:txBody>
      </p:sp>
      <p:sp>
        <p:nvSpPr>
          <p:cNvPr id="3" name="Vertical Text Placeholder 2">
            <a:extLst>
              <a:ext uri="{FF2B5EF4-FFF2-40B4-BE49-F238E27FC236}">
                <a16:creationId xmlns:a16="http://schemas.microsoft.com/office/drawing/2014/main" id="{1FF8FF26-50AB-804C-A2BA-8BBBA3D4C5EA}"/>
              </a:ext>
            </a:extLst>
          </p:cNvPr>
          <p:cNvSpPr>
            <a:spLocks noGrp="1"/>
          </p:cNvSpPr>
          <p:nvPr>
            <p:ph type="body" orient="vert" idx="1"/>
          </p:nvPr>
        </p:nvSpPr>
        <p:spPr>
          <a:xfrm>
            <a:off x="719998" y="1773237"/>
            <a:ext cx="5565391" cy="4645317"/>
          </a:xfrm>
        </p:spPr>
        <p:txBody>
          <a:bodyPr/>
          <a:lstStyle/>
          <a:p>
            <a:r>
              <a:rPr lang="nl-NL" noProof="0"/>
              <a:t>Vergelijking van de </a:t>
            </a:r>
            <a:r>
              <a:rPr lang="nl-NL" noProof="0" err="1"/>
              <a:t>uurlijkse</a:t>
            </a:r>
            <a:r>
              <a:rPr lang="nl-NL" noProof="0"/>
              <a:t> warmtevraag met slimme meterdata van RVO van 153 woningen (juni 2023 - november 2024)</a:t>
            </a:r>
          </a:p>
          <a:p>
            <a:r>
              <a:rPr lang="nl-NL" noProof="0"/>
              <a:t>pre-processing / filter stap bleek nodig:</a:t>
            </a:r>
            <a:br>
              <a:rPr lang="nl-NL" noProof="0"/>
            </a:br>
            <a:r>
              <a:rPr lang="nl-NL" noProof="0"/>
              <a:t>- AVG-gevoeligheid vereist wat 'jongleren’</a:t>
            </a:r>
            <a:br>
              <a:rPr lang="nl-NL" noProof="0"/>
            </a:br>
            <a:r>
              <a:rPr lang="nl-NL" noProof="0"/>
              <a:t>- WPG modelleert geen individuele appartementen</a:t>
            </a:r>
            <a:br>
              <a:rPr lang="nl-NL" noProof="0"/>
            </a:br>
            <a:r>
              <a:rPr lang="nl-NL" noProof="0"/>
              <a:t>- SMD-gegevens bevatten ook </a:t>
            </a:r>
            <a:r>
              <a:rPr lang="nl-NL" noProof="0" err="1"/>
              <a:t>all-electric</a:t>
            </a:r>
            <a:r>
              <a:rPr lang="nl-NL" noProof="0"/>
              <a:t> woningen</a:t>
            </a:r>
            <a:br>
              <a:rPr lang="nl-NL" noProof="0"/>
            </a:br>
            <a:r>
              <a:rPr lang="nl-NL" noProof="0"/>
              <a:t>- SMD-kwaliteit minder dan verwacht, gegevens ontbreken</a:t>
            </a:r>
            <a:br>
              <a:rPr lang="nl-NL" noProof="0"/>
            </a:br>
            <a:r>
              <a:rPr lang="nl-NL" noProof="0"/>
              <a:t>- Zomertijd niet goed geregeld in SMD</a:t>
            </a:r>
          </a:p>
          <a:p>
            <a:r>
              <a:rPr lang="nl-NL" noProof="0"/>
              <a:t>Voorbewerking resulteert in bruikbare gegevens van 110 woningen</a:t>
            </a:r>
          </a:p>
          <a:p>
            <a:r>
              <a:rPr lang="nl-NL" noProof="0"/>
              <a:t>Wat vraagtekens:</a:t>
            </a:r>
            <a:br>
              <a:rPr lang="nl-NL" noProof="0"/>
            </a:br>
            <a:r>
              <a:rPr lang="nl-NL" noProof="0"/>
              <a:t>- gasverbruik van 17/110 woningen &lt; 400 m3/jaar</a:t>
            </a:r>
            <a:br>
              <a:rPr lang="nl-NL" noProof="0"/>
            </a:br>
            <a:r>
              <a:rPr lang="nl-NL" noProof="0"/>
              <a:t>- 32/110 woningen hebben naar verluidt een extra verwarmingssysteem (zoals hybride warmtepomp, elektrische kachels, airconditioning, houtkachel)</a:t>
            </a:r>
            <a:br>
              <a:rPr lang="nl-NL" noProof="0"/>
            </a:br>
            <a:r>
              <a:rPr lang="nl-NL" i="1" noProof="0"/>
              <a:t>Dit zijn niet noodzakelijkerwijs de woningen met een laag gasverbruik</a:t>
            </a:r>
          </a:p>
          <a:p>
            <a:endParaRPr lang="nl-NL" noProof="0"/>
          </a:p>
        </p:txBody>
      </p:sp>
      <p:sp>
        <p:nvSpPr>
          <p:cNvPr id="4" name="Slide Number Placeholder 3">
            <a:extLst>
              <a:ext uri="{FF2B5EF4-FFF2-40B4-BE49-F238E27FC236}">
                <a16:creationId xmlns:a16="http://schemas.microsoft.com/office/drawing/2014/main" id="{804880BE-863D-3158-19D7-0C9D055FC1EA}"/>
              </a:ext>
            </a:extLst>
          </p:cNvPr>
          <p:cNvSpPr>
            <a:spLocks noGrp="1"/>
          </p:cNvSpPr>
          <p:nvPr>
            <p:ph type="sldNum" sz="quarter" idx="12"/>
          </p:nvPr>
        </p:nvSpPr>
        <p:spPr/>
        <p:txBody>
          <a:bodyPr/>
          <a:lstStyle/>
          <a:p>
            <a:fld id="{D7B5DC5B-6873-43DB-ADC7-B15ACCE0DFDB}" type="slidenum">
              <a:rPr lang="nl-NL" noProof="0" smtClean="0"/>
              <a:t>13</a:t>
            </a:fld>
            <a:endParaRPr lang="nl-NL" noProof="0"/>
          </a:p>
        </p:txBody>
      </p:sp>
    </p:spTree>
    <p:extLst>
      <p:ext uri="{BB962C8B-B14F-4D97-AF65-F5344CB8AC3E}">
        <p14:creationId xmlns:p14="http://schemas.microsoft.com/office/powerpoint/2010/main" val="7908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16C5-89A5-9540-DD0A-A235BA46B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840C8-46E1-17AE-1407-70A47C3F8D30}"/>
              </a:ext>
            </a:extLst>
          </p:cNvPr>
          <p:cNvSpPr>
            <a:spLocks noGrp="1"/>
          </p:cNvSpPr>
          <p:nvPr>
            <p:ph type="title"/>
          </p:nvPr>
        </p:nvSpPr>
        <p:spPr>
          <a:xfrm>
            <a:off x="720000" y="435911"/>
            <a:ext cx="5425437" cy="790748"/>
          </a:xfrm>
        </p:spPr>
        <p:txBody>
          <a:bodyPr/>
          <a:lstStyle/>
          <a:p>
            <a:r>
              <a:rPr lang="nl-NL" noProof="0"/>
              <a:t>Fase 4 Aanpassingen WPG</a:t>
            </a:r>
            <a:br>
              <a:rPr lang="nl-NL" noProof="0"/>
            </a:br>
            <a:endParaRPr lang="nl-NL" noProof="0"/>
          </a:p>
        </p:txBody>
      </p:sp>
      <p:sp>
        <p:nvSpPr>
          <p:cNvPr id="3" name="Vertical Text Placeholder 2">
            <a:extLst>
              <a:ext uri="{FF2B5EF4-FFF2-40B4-BE49-F238E27FC236}">
                <a16:creationId xmlns:a16="http://schemas.microsoft.com/office/drawing/2014/main" id="{DB638D0A-6404-FE64-0144-306722131C8A}"/>
              </a:ext>
            </a:extLst>
          </p:cNvPr>
          <p:cNvSpPr>
            <a:spLocks noGrp="1"/>
          </p:cNvSpPr>
          <p:nvPr>
            <p:ph type="body" orient="vert" idx="1"/>
          </p:nvPr>
        </p:nvSpPr>
        <p:spPr>
          <a:xfrm>
            <a:off x="719999" y="1391497"/>
            <a:ext cx="5425438" cy="4033562"/>
          </a:xfrm>
        </p:spPr>
        <p:txBody>
          <a:bodyPr/>
          <a:lstStyle/>
          <a:p>
            <a:pPr marL="0" indent="0">
              <a:buNone/>
            </a:pPr>
            <a:r>
              <a:rPr lang="nl-NL" noProof="0"/>
              <a:t>Analyse van verschillen tussen gasverbruiksprofiel van 110 woningen van SMD en berekend profiel resulteerde in aanpassingen van WPG:</a:t>
            </a:r>
          </a:p>
          <a:p>
            <a:pPr marL="342900" indent="-342900">
              <a:buFont typeface="+mj-lt"/>
              <a:buAutoNum type="arabicPeriod"/>
            </a:pPr>
            <a:r>
              <a:rPr lang="nl-NL" noProof="0"/>
              <a:t>Implementatie van PV-</a:t>
            </a:r>
            <a:r>
              <a:rPr lang="nl-NL" noProof="0" err="1"/>
              <a:t>lib</a:t>
            </a:r>
            <a:r>
              <a:rPr lang="nl-NL" noProof="0"/>
              <a:t>-model om zonnestraling op verticale vlakken te berekenen</a:t>
            </a:r>
          </a:p>
          <a:p>
            <a:pPr marL="342900" indent="-342900">
              <a:buFont typeface="+mj-lt"/>
              <a:buAutoNum type="arabicPeriod"/>
            </a:pPr>
            <a:r>
              <a:rPr lang="nl-NL" noProof="0"/>
              <a:t>Oriëntatie van elke woning willekeurig geselecteerd uit 8 oriëntaties</a:t>
            </a:r>
          </a:p>
          <a:p>
            <a:pPr marL="342900" indent="-342900">
              <a:buFont typeface="+mj-lt"/>
              <a:buAutoNum type="arabicPeriod"/>
            </a:pPr>
            <a:r>
              <a:rPr lang="nl-NL" noProof="0"/>
              <a:t>Betere aanname over verdeling van raamoppervlakken over de gevels incl. onderscheid per woningtype (vrijstaand, hoek, terrasvormig, ...)</a:t>
            </a:r>
          </a:p>
          <a:p>
            <a:pPr marL="342900" indent="-342900">
              <a:buFont typeface="+mj-lt"/>
              <a:buAutoNum type="arabicPeriod"/>
            </a:pPr>
            <a:r>
              <a:rPr lang="nl-NL" noProof="0"/>
              <a:t>Thermostaatprofiel voor elke woning geselecteerd uit normale verdelingen (gebaseerd op de fit van gasverbruiksprofielen van 8000 woningen)</a:t>
            </a:r>
          </a:p>
          <a:p>
            <a:pPr marL="342900" indent="-342900">
              <a:buFont typeface="+mj-lt"/>
              <a:buAutoNum type="arabicPeriod"/>
            </a:pPr>
            <a:r>
              <a:rPr lang="nl-NL" noProof="0"/>
              <a:t>Iets andere waarden voor de berekening van de twee thermische massa's van elke woning (gebaseerd op de fit van gasverbruiksprofielen van 8000 woningen)</a:t>
            </a:r>
          </a:p>
          <a:p>
            <a:pPr marL="342900" indent="-342900">
              <a:buFont typeface="+mj-lt"/>
              <a:buAutoNum type="arabicPeriod"/>
            </a:pPr>
            <a:r>
              <a:rPr lang="nl-NL" noProof="0"/>
              <a:t>Correctie voor gedeeltelijke verwarming niet op </a:t>
            </a:r>
            <a:r>
              <a:rPr lang="nl-NL" noProof="0" err="1"/>
              <a:t>uurbasis</a:t>
            </a:r>
            <a:r>
              <a:rPr lang="nl-NL" noProof="0"/>
              <a:t> maar een vaste waarde op basis van de maximale temperatuurinstelling van de dag. Hierdoor blijft de vorm van het instellingsprofiel ongewijzigd.</a:t>
            </a:r>
          </a:p>
          <a:p>
            <a:pPr marL="342900" indent="-342900">
              <a:buFont typeface="+mj-lt"/>
              <a:buAutoNum type="arabicPeriod"/>
            </a:pPr>
            <a:endParaRPr lang="nl-NL" noProof="0"/>
          </a:p>
        </p:txBody>
      </p:sp>
      <p:sp>
        <p:nvSpPr>
          <p:cNvPr id="4" name="Slide Number Placeholder 3">
            <a:extLst>
              <a:ext uri="{FF2B5EF4-FFF2-40B4-BE49-F238E27FC236}">
                <a16:creationId xmlns:a16="http://schemas.microsoft.com/office/drawing/2014/main" id="{BB0162D5-669F-C5DC-1CA9-6C8415727AD7}"/>
              </a:ext>
            </a:extLst>
          </p:cNvPr>
          <p:cNvSpPr>
            <a:spLocks noGrp="1"/>
          </p:cNvSpPr>
          <p:nvPr>
            <p:ph type="sldNum" sz="quarter" idx="12"/>
          </p:nvPr>
        </p:nvSpPr>
        <p:spPr/>
        <p:txBody>
          <a:bodyPr/>
          <a:lstStyle/>
          <a:p>
            <a:fld id="{D7B5DC5B-6873-43DB-ADC7-B15ACCE0DFDB}" type="slidenum">
              <a:rPr lang="nl-NL" noProof="0" smtClean="0"/>
              <a:t>14</a:t>
            </a:fld>
            <a:endParaRPr lang="nl-NL" noProof="0"/>
          </a:p>
        </p:txBody>
      </p:sp>
    </p:spTree>
    <p:extLst>
      <p:ext uri="{BB962C8B-B14F-4D97-AF65-F5344CB8AC3E}">
        <p14:creationId xmlns:p14="http://schemas.microsoft.com/office/powerpoint/2010/main" val="70424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6AFD5-DFC1-E1AC-1659-E97D361BE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81793-3461-51BB-8EED-769392EABD3B}"/>
              </a:ext>
            </a:extLst>
          </p:cNvPr>
          <p:cNvSpPr>
            <a:spLocks noGrp="1"/>
          </p:cNvSpPr>
          <p:nvPr>
            <p:ph type="title"/>
          </p:nvPr>
        </p:nvSpPr>
        <p:spPr>
          <a:xfrm>
            <a:off x="720000" y="258361"/>
            <a:ext cx="5425437" cy="790748"/>
          </a:xfrm>
        </p:spPr>
        <p:txBody>
          <a:bodyPr/>
          <a:lstStyle/>
          <a:p>
            <a:r>
              <a:rPr lang="nl-NL" noProof="0"/>
              <a:t>Fase 4: Vergelijking van de warmtevraag voor </a:t>
            </a:r>
            <a:r>
              <a:rPr lang="nl-NL" i="1" noProof="0"/>
              <a:t>ruimteverwarming</a:t>
            </a:r>
            <a:br>
              <a:rPr lang="nl-NL" noProof="0"/>
            </a:br>
            <a:endParaRPr lang="nl-NL" noProof="0"/>
          </a:p>
        </p:txBody>
      </p:sp>
      <p:sp>
        <p:nvSpPr>
          <p:cNvPr id="3" name="Vertical Text Placeholder 2">
            <a:extLst>
              <a:ext uri="{FF2B5EF4-FFF2-40B4-BE49-F238E27FC236}">
                <a16:creationId xmlns:a16="http://schemas.microsoft.com/office/drawing/2014/main" id="{0AD87104-1AAB-73D7-9AF1-3A65088BF388}"/>
              </a:ext>
            </a:extLst>
          </p:cNvPr>
          <p:cNvSpPr>
            <a:spLocks noGrp="1"/>
          </p:cNvSpPr>
          <p:nvPr>
            <p:ph type="body" orient="vert" idx="1"/>
          </p:nvPr>
        </p:nvSpPr>
        <p:spPr/>
        <p:txBody>
          <a:bodyPr/>
          <a:lstStyle/>
          <a:p>
            <a:r>
              <a:rPr lang="nl-NL" noProof="0"/>
              <a:t>Gasverbruik van SMD bevat energievraag voor zowel ruimteverwarming als warm tapwater</a:t>
            </a:r>
          </a:p>
          <a:p>
            <a:r>
              <a:rPr lang="nl-NL" noProof="0"/>
              <a:t>Aanname dat het dagelijks gasprofiel in de zomer alleen voor bereiding van warm tapwater is</a:t>
            </a:r>
          </a:p>
          <a:p>
            <a:r>
              <a:rPr lang="nl-NL" noProof="0"/>
              <a:t>SMD verminderd met het gemiddeld dagelijks zomergasprofiel (0-24 uur)-&gt; resterende SMD voor alleen ruimteverwarming</a:t>
            </a:r>
          </a:p>
          <a:p>
            <a:r>
              <a:rPr lang="nl-NL" noProof="0"/>
              <a:t>Energiesignatuur (wekelijkse energievraag versus gemiddelde omgevingstemperatuur in die week) toont goede overeenkomst tussen thermische verliezen van 110 voorbeeldwoningen en die van de werkelijke 110 woningen (SMD)</a:t>
            </a:r>
          </a:p>
          <a:p>
            <a:endParaRPr lang="nl-NL" noProof="0"/>
          </a:p>
        </p:txBody>
      </p:sp>
      <p:sp>
        <p:nvSpPr>
          <p:cNvPr id="4" name="Slide Number Placeholder 3">
            <a:extLst>
              <a:ext uri="{FF2B5EF4-FFF2-40B4-BE49-F238E27FC236}">
                <a16:creationId xmlns:a16="http://schemas.microsoft.com/office/drawing/2014/main" id="{E16CE418-9A65-4ACA-9FBD-93CFA574CD73}"/>
              </a:ext>
            </a:extLst>
          </p:cNvPr>
          <p:cNvSpPr>
            <a:spLocks noGrp="1"/>
          </p:cNvSpPr>
          <p:nvPr>
            <p:ph type="sldNum" sz="quarter" idx="12"/>
          </p:nvPr>
        </p:nvSpPr>
        <p:spPr/>
        <p:txBody>
          <a:bodyPr/>
          <a:lstStyle/>
          <a:p>
            <a:fld id="{D7B5DC5B-6873-43DB-ADC7-B15ACCE0DFDB}" type="slidenum">
              <a:rPr lang="nl-NL" noProof="0" smtClean="0"/>
              <a:t>15</a:t>
            </a:fld>
            <a:endParaRPr lang="nl-NL" noProof="0"/>
          </a:p>
        </p:txBody>
      </p:sp>
      <p:pic>
        <p:nvPicPr>
          <p:cNvPr id="5" name="Picture 4">
            <a:extLst>
              <a:ext uri="{FF2B5EF4-FFF2-40B4-BE49-F238E27FC236}">
                <a16:creationId xmlns:a16="http://schemas.microsoft.com/office/drawing/2014/main" id="{CF78F88E-884C-8AC1-4568-BF8FD5F6E3A2}"/>
              </a:ext>
            </a:extLst>
          </p:cNvPr>
          <p:cNvPicPr>
            <a:picLocks noChangeAspect="1"/>
          </p:cNvPicPr>
          <p:nvPr/>
        </p:nvPicPr>
        <p:blipFill>
          <a:blip r:embed="rId2"/>
          <a:stretch>
            <a:fillRect/>
          </a:stretch>
        </p:blipFill>
        <p:spPr>
          <a:xfrm>
            <a:off x="6640677" y="1244764"/>
            <a:ext cx="4697948" cy="2545255"/>
          </a:xfrm>
          <a:prstGeom prst="rect">
            <a:avLst/>
          </a:prstGeom>
        </p:spPr>
      </p:pic>
      <p:sp>
        <p:nvSpPr>
          <p:cNvPr id="6" name="TextBox 5">
            <a:extLst>
              <a:ext uri="{FF2B5EF4-FFF2-40B4-BE49-F238E27FC236}">
                <a16:creationId xmlns:a16="http://schemas.microsoft.com/office/drawing/2014/main" id="{6153C751-3B5C-47E0-7EB8-94E201D6CF09}"/>
              </a:ext>
            </a:extLst>
          </p:cNvPr>
          <p:cNvSpPr txBox="1"/>
          <p:nvPr/>
        </p:nvSpPr>
        <p:spPr>
          <a:xfrm>
            <a:off x="6640677" y="3963340"/>
            <a:ext cx="4434073" cy="307777"/>
          </a:xfrm>
          <a:prstGeom prst="rect">
            <a:avLst/>
          </a:prstGeom>
          <a:noFill/>
        </p:spPr>
        <p:txBody>
          <a:bodyPr wrap="square" rtlCol="0">
            <a:spAutoFit/>
          </a:bodyPr>
          <a:lstStyle/>
          <a:p>
            <a:r>
              <a:rPr lang="nl-NL" sz="1400" i="1" noProof="0">
                <a:solidFill>
                  <a:schemeClr val="bg1">
                    <a:lumMod val="50000"/>
                  </a:schemeClr>
                </a:solidFill>
              </a:rPr>
              <a:t>Energy </a:t>
            </a:r>
            <a:r>
              <a:rPr lang="nl-NL" sz="1400" i="1" noProof="0" err="1">
                <a:solidFill>
                  <a:schemeClr val="bg1">
                    <a:lumMod val="50000"/>
                  </a:schemeClr>
                </a:solidFill>
              </a:rPr>
              <a:t>signature</a:t>
            </a:r>
            <a:r>
              <a:rPr lang="nl-NL" sz="1400" i="1" noProof="0">
                <a:solidFill>
                  <a:schemeClr val="bg1">
                    <a:lumMod val="50000"/>
                  </a:schemeClr>
                </a:solidFill>
              </a:rPr>
              <a:t>, </a:t>
            </a:r>
            <a:r>
              <a:rPr lang="nl-NL" sz="1400" i="1" noProof="0" err="1">
                <a:solidFill>
                  <a:schemeClr val="bg1">
                    <a:lumMod val="50000"/>
                  </a:schemeClr>
                </a:solidFill>
              </a:rPr>
              <a:t>simulation</a:t>
            </a:r>
            <a:r>
              <a:rPr lang="nl-NL" sz="1400" i="1" noProof="0">
                <a:solidFill>
                  <a:schemeClr val="bg1">
                    <a:lumMod val="50000"/>
                  </a:schemeClr>
                </a:solidFill>
              </a:rPr>
              <a:t> vs. smart meter data</a:t>
            </a:r>
          </a:p>
        </p:txBody>
      </p:sp>
    </p:spTree>
    <p:extLst>
      <p:ext uri="{BB962C8B-B14F-4D97-AF65-F5344CB8AC3E}">
        <p14:creationId xmlns:p14="http://schemas.microsoft.com/office/powerpoint/2010/main" val="303631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3B1A8-AB0E-13C6-7FF9-9E059318D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16024-2E51-F0C4-9CB8-7036AE9418EC}"/>
              </a:ext>
            </a:extLst>
          </p:cNvPr>
          <p:cNvSpPr>
            <a:spLocks noGrp="1"/>
          </p:cNvSpPr>
          <p:nvPr>
            <p:ph type="title"/>
          </p:nvPr>
        </p:nvSpPr>
        <p:spPr>
          <a:xfrm>
            <a:off x="720000" y="260452"/>
            <a:ext cx="5425437" cy="790748"/>
          </a:xfrm>
        </p:spPr>
        <p:txBody>
          <a:bodyPr/>
          <a:lstStyle/>
          <a:p>
            <a:r>
              <a:rPr lang="nl-NL" noProof="0"/>
              <a:t>Fase 4: vergelijking van de </a:t>
            </a:r>
            <a:r>
              <a:rPr lang="nl-NL" noProof="0" err="1"/>
              <a:t>uurlijkse</a:t>
            </a:r>
            <a:r>
              <a:rPr lang="nl-NL" noProof="0"/>
              <a:t> warmtevraag voor ruimteverwarming</a:t>
            </a:r>
            <a:br>
              <a:rPr lang="nl-NL" noProof="0"/>
            </a:br>
            <a:endParaRPr lang="nl-NL" noProof="0"/>
          </a:p>
        </p:txBody>
      </p:sp>
      <p:sp>
        <p:nvSpPr>
          <p:cNvPr id="3" name="Vertical Text Placeholder 2">
            <a:extLst>
              <a:ext uri="{FF2B5EF4-FFF2-40B4-BE49-F238E27FC236}">
                <a16:creationId xmlns:a16="http://schemas.microsoft.com/office/drawing/2014/main" id="{D03AC0B6-412D-4D3C-E54D-387D9A9DE2C3}"/>
              </a:ext>
            </a:extLst>
          </p:cNvPr>
          <p:cNvSpPr>
            <a:spLocks noGrp="1"/>
          </p:cNvSpPr>
          <p:nvPr>
            <p:ph type="body" orient="vert" idx="1"/>
          </p:nvPr>
        </p:nvSpPr>
        <p:spPr>
          <a:xfrm>
            <a:off x="6496275" y="805572"/>
            <a:ext cx="5425438" cy="703632"/>
          </a:xfrm>
        </p:spPr>
        <p:txBody>
          <a:bodyPr/>
          <a:lstStyle/>
          <a:p>
            <a:pPr marL="0" indent="0">
              <a:buNone/>
            </a:pPr>
            <a:r>
              <a:rPr lang="nl-NL" noProof="0">
                <a:solidFill>
                  <a:srgbClr val="FF0000"/>
                </a:solidFill>
              </a:rPr>
              <a:t>Rood</a:t>
            </a:r>
            <a:r>
              <a:rPr lang="nl-NL" noProof="0">
                <a:solidFill>
                  <a:schemeClr val="tx1"/>
                </a:solidFill>
              </a:rPr>
              <a:t>: geaggregeerde SMD van 110 woningen</a:t>
            </a:r>
          </a:p>
          <a:p>
            <a:pPr marL="0" indent="0">
              <a:buNone/>
            </a:pPr>
            <a:r>
              <a:rPr lang="nl-NL" noProof="0">
                <a:solidFill>
                  <a:srgbClr val="0070C0"/>
                </a:solidFill>
              </a:rPr>
              <a:t>Blauw</a:t>
            </a:r>
            <a:r>
              <a:rPr lang="nl-NL" noProof="0">
                <a:solidFill>
                  <a:schemeClr val="tx1"/>
                </a:solidFill>
              </a:rPr>
              <a:t>: warmtevraag voor ruimteverwarming met WPG</a:t>
            </a:r>
          </a:p>
          <a:p>
            <a:pPr marL="0" indent="0">
              <a:buNone/>
            </a:pPr>
            <a:endParaRPr lang="nl-NL" noProof="0">
              <a:solidFill>
                <a:schemeClr val="tx1"/>
              </a:solidFill>
            </a:endParaRPr>
          </a:p>
        </p:txBody>
      </p:sp>
      <p:sp>
        <p:nvSpPr>
          <p:cNvPr id="4" name="Slide Number Placeholder 3">
            <a:extLst>
              <a:ext uri="{FF2B5EF4-FFF2-40B4-BE49-F238E27FC236}">
                <a16:creationId xmlns:a16="http://schemas.microsoft.com/office/drawing/2014/main" id="{DFCE9A26-D4EB-11FD-8D1F-5F5D31156CB2}"/>
              </a:ext>
            </a:extLst>
          </p:cNvPr>
          <p:cNvSpPr>
            <a:spLocks noGrp="1"/>
          </p:cNvSpPr>
          <p:nvPr>
            <p:ph type="sldNum" sz="quarter" idx="12"/>
          </p:nvPr>
        </p:nvSpPr>
        <p:spPr/>
        <p:txBody>
          <a:bodyPr/>
          <a:lstStyle/>
          <a:p>
            <a:fld id="{D7B5DC5B-6873-43DB-ADC7-B15ACCE0DFDB}" type="slidenum">
              <a:rPr lang="nl-NL" noProof="0" smtClean="0"/>
              <a:t>16</a:t>
            </a:fld>
            <a:endParaRPr lang="nl-NL" noProof="0"/>
          </a:p>
        </p:txBody>
      </p:sp>
      <p:pic>
        <p:nvPicPr>
          <p:cNvPr id="5" name="Picture 4">
            <a:extLst>
              <a:ext uri="{FF2B5EF4-FFF2-40B4-BE49-F238E27FC236}">
                <a16:creationId xmlns:a16="http://schemas.microsoft.com/office/drawing/2014/main" id="{3E21EC35-90FF-762B-BD0B-07DC185FD3D2}"/>
              </a:ext>
            </a:extLst>
          </p:cNvPr>
          <p:cNvPicPr>
            <a:picLocks noChangeAspect="1"/>
          </p:cNvPicPr>
          <p:nvPr/>
        </p:nvPicPr>
        <p:blipFill>
          <a:blip r:embed="rId2"/>
          <a:stretch>
            <a:fillRect/>
          </a:stretch>
        </p:blipFill>
        <p:spPr>
          <a:xfrm>
            <a:off x="101605" y="1583455"/>
            <a:ext cx="11999449" cy="5145103"/>
          </a:xfrm>
          <a:prstGeom prst="rect">
            <a:avLst/>
          </a:prstGeom>
        </p:spPr>
      </p:pic>
    </p:spTree>
    <p:extLst>
      <p:ext uri="{BB962C8B-B14F-4D97-AF65-F5344CB8AC3E}">
        <p14:creationId xmlns:p14="http://schemas.microsoft.com/office/powerpoint/2010/main" val="268979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4632-19A0-FB18-18C4-2D7425DD0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5BB9E-D004-A4A0-8922-81745197DAD0}"/>
              </a:ext>
            </a:extLst>
          </p:cNvPr>
          <p:cNvSpPr>
            <a:spLocks noGrp="1"/>
          </p:cNvSpPr>
          <p:nvPr>
            <p:ph type="title"/>
          </p:nvPr>
        </p:nvSpPr>
        <p:spPr>
          <a:xfrm>
            <a:off x="670563" y="260452"/>
            <a:ext cx="5425437" cy="790748"/>
          </a:xfrm>
        </p:spPr>
        <p:txBody>
          <a:bodyPr/>
          <a:lstStyle/>
          <a:p>
            <a:r>
              <a:rPr lang="nl-NL" noProof="0"/>
              <a:t>Fase 4: vergelijking van het jaarlijkse gasverbruik van 110 woningen</a:t>
            </a:r>
            <a:br>
              <a:rPr lang="nl-NL" noProof="0"/>
            </a:br>
            <a:endParaRPr lang="nl-NL" noProof="0"/>
          </a:p>
        </p:txBody>
      </p:sp>
      <p:sp>
        <p:nvSpPr>
          <p:cNvPr id="3" name="Vertical Text Placeholder 2">
            <a:extLst>
              <a:ext uri="{FF2B5EF4-FFF2-40B4-BE49-F238E27FC236}">
                <a16:creationId xmlns:a16="http://schemas.microsoft.com/office/drawing/2014/main" id="{A3D73D65-4002-D863-B803-D0D32B33B96C}"/>
              </a:ext>
            </a:extLst>
          </p:cNvPr>
          <p:cNvSpPr>
            <a:spLocks noGrp="1"/>
          </p:cNvSpPr>
          <p:nvPr>
            <p:ph type="body" orient="vert" idx="1"/>
          </p:nvPr>
        </p:nvSpPr>
        <p:spPr/>
        <p:txBody>
          <a:bodyPr/>
          <a:lstStyle/>
          <a:p>
            <a:r>
              <a:rPr lang="nl-NL" noProof="0"/>
              <a:t>Gasverbruik hangt af van rendement van de ketel voor ruimteverwarming en warm water</a:t>
            </a:r>
          </a:p>
          <a:p>
            <a:r>
              <a:rPr lang="nl-NL" noProof="0"/>
              <a:t>Gebruikte waarden:</a:t>
            </a:r>
            <a:br>
              <a:rPr lang="nl-NL" noProof="0"/>
            </a:br>
            <a:r>
              <a:rPr lang="nl-NL" noProof="0"/>
              <a:t> </a:t>
            </a:r>
            <a:r>
              <a:rPr lang="nl-NL" noProof="0" err="1">
                <a:latin typeface="Symbol" panose="05050102010706020507" pitchFamily="18" charset="2"/>
              </a:rPr>
              <a:t>h</a:t>
            </a:r>
            <a:r>
              <a:rPr lang="nl-NL" baseline="-25000" noProof="0" err="1"/>
              <a:t>bovenw_ruimteverw</a:t>
            </a:r>
            <a:r>
              <a:rPr lang="nl-NL" noProof="0"/>
              <a:t> =90%, </a:t>
            </a:r>
            <a:r>
              <a:rPr lang="nl-NL" noProof="0" err="1">
                <a:latin typeface="Symbol" panose="05050102010706020507" pitchFamily="18" charset="2"/>
              </a:rPr>
              <a:t>h</a:t>
            </a:r>
            <a:r>
              <a:rPr lang="nl-NL" baseline="-25000" noProof="0" err="1"/>
              <a:t>bovenw_tapw</a:t>
            </a:r>
            <a:r>
              <a:rPr lang="nl-NL" noProof="0"/>
              <a:t> =54% (ECN, 2009)</a:t>
            </a:r>
          </a:p>
          <a:p>
            <a:r>
              <a:rPr lang="nl-NL" noProof="0"/>
              <a:t>Totaal gasverbruik over de periode (juni 2023 - nov 2024):</a:t>
            </a:r>
            <a:br>
              <a:rPr lang="nl-NL" noProof="0"/>
            </a:br>
            <a:br>
              <a:rPr lang="nl-NL" noProof="0"/>
            </a:br>
            <a:r>
              <a:rPr lang="nl-NL" noProof="0"/>
              <a:t>SMD 87630 m</a:t>
            </a:r>
            <a:r>
              <a:rPr lang="nl-NL" baseline="30000" noProof="0"/>
              <a:t>3</a:t>
            </a:r>
            <a:br>
              <a:rPr lang="nl-NL" noProof="0"/>
            </a:br>
            <a:r>
              <a:rPr lang="nl-NL" noProof="0"/>
              <a:t>WPG 85220 m</a:t>
            </a:r>
            <a:r>
              <a:rPr lang="nl-NL" baseline="30000" noProof="0"/>
              <a:t>3</a:t>
            </a:r>
            <a:r>
              <a:rPr lang="nl-NL" noProof="0"/>
              <a:t> (</a:t>
            </a:r>
            <a:r>
              <a:rPr lang="nl-NL" noProof="0">
                <a:latin typeface="Symbol" panose="05050102010706020507" pitchFamily="18" charset="2"/>
              </a:rPr>
              <a:t>D</a:t>
            </a:r>
            <a:r>
              <a:rPr lang="nl-NL" noProof="0"/>
              <a:t> 3%)</a:t>
            </a:r>
          </a:p>
          <a:p>
            <a:endParaRPr lang="nl-NL" noProof="0"/>
          </a:p>
        </p:txBody>
      </p:sp>
      <p:sp>
        <p:nvSpPr>
          <p:cNvPr id="4" name="Slide Number Placeholder 3">
            <a:extLst>
              <a:ext uri="{FF2B5EF4-FFF2-40B4-BE49-F238E27FC236}">
                <a16:creationId xmlns:a16="http://schemas.microsoft.com/office/drawing/2014/main" id="{CCAFD1DC-C784-F25D-FCDF-390320FFC660}"/>
              </a:ext>
            </a:extLst>
          </p:cNvPr>
          <p:cNvSpPr>
            <a:spLocks noGrp="1"/>
          </p:cNvSpPr>
          <p:nvPr>
            <p:ph type="sldNum" sz="quarter" idx="12"/>
          </p:nvPr>
        </p:nvSpPr>
        <p:spPr/>
        <p:txBody>
          <a:bodyPr/>
          <a:lstStyle/>
          <a:p>
            <a:fld id="{D7B5DC5B-6873-43DB-ADC7-B15ACCE0DFDB}" type="slidenum">
              <a:rPr lang="nl-NL" noProof="0" smtClean="0"/>
              <a:t>17</a:t>
            </a:fld>
            <a:endParaRPr lang="nl-NL" noProof="0"/>
          </a:p>
        </p:txBody>
      </p:sp>
      <p:sp>
        <p:nvSpPr>
          <p:cNvPr id="5" name="TextBox 4">
            <a:extLst>
              <a:ext uri="{FF2B5EF4-FFF2-40B4-BE49-F238E27FC236}">
                <a16:creationId xmlns:a16="http://schemas.microsoft.com/office/drawing/2014/main" id="{E6B62707-C347-813E-3209-C18F994AA9E8}"/>
              </a:ext>
            </a:extLst>
          </p:cNvPr>
          <p:cNvSpPr txBox="1"/>
          <p:nvPr/>
        </p:nvSpPr>
        <p:spPr>
          <a:xfrm>
            <a:off x="835029" y="6001345"/>
            <a:ext cx="4434073" cy="738664"/>
          </a:xfrm>
          <a:prstGeom prst="rect">
            <a:avLst/>
          </a:prstGeom>
          <a:noFill/>
        </p:spPr>
        <p:txBody>
          <a:bodyPr wrap="square" rtlCol="0">
            <a:spAutoFit/>
          </a:bodyPr>
          <a:lstStyle/>
          <a:p>
            <a:r>
              <a:rPr lang="nl-NL" sz="1400" i="1" noProof="0">
                <a:solidFill>
                  <a:schemeClr val="bg1">
                    <a:lumMod val="50000"/>
                  </a:schemeClr>
                </a:solidFill>
              </a:rPr>
              <a:t>ECN, 2009: Gasverbruik voor warm tapwater en koken. Analyse t.b.v. formules in HOME, </a:t>
            </a:r>
            <a:r>
              <a:rPr lang="nl-NL" sz="1400" i="1" noProof="0" err="1">
                <a:solidFill>
                  <a:schemeClr val="bg1">
                    <a:lumMod val="50000"/>
                  </a:schemeClr>
                </a:solidFill>
              </a:rPr>
              <a:t>confidential</a:t>
            </a:r>
            <a:r>
              <a:rPr lang="nl-NL" sz="1400" i="1" noProof="0">
                <a:solidFill>
                  <a:schemeClr val="bg1">
                    <a:lumMod val="50000"/>
                  </a:schemeClr>
                </a:solidFill>
              </a:rPr>
              <a:t> report ECN, ECN-X--09-107.</a:t>
            </a:r>
          </a:p>
        </p:txBody>
      </p:sp>
    </p:spTree>
    <p:extLst>
      <p:ext uri="{BB962C8B-B14F-4D97-AF65-F5344CB8AC3E}">
        <p14:creationId xmlns:p14="http://schemas.microsoft.com/office/powerpoint/2010/main" val="269082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D1ACB-F3C7-AED8-063C-95DE2F35A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E8651-F88C-C5E3-FF11-F7636D2D271D}"/>
              </a:ext>
            </a:extLst>
          </p:cNvPr>
          <p:cNvSpPr>
            <a:spLocks noGrp="1"/>
          </p:cNvSpPr>
          <p:nvPr>
            <p:ph type="title"/>
          </p:nvPr>
        </p:nvSpPr>
        <p:spPr>
          <a:xfrm>
            <a:off x="719999" y="373770"/>
            <a:ext cx="5425437" cy="790748"/>
          </a:xfrm>
        </p:spPr>
        <p:txBody>
          <a:bodyPr/>
          <a:lstStyle/>
          <a:p>
            <a:r>
              <a:rPr lang="nl-NL" noProof="0"/>
              <a:t>Fase 5: Strategische vooruitblik toekomst WPG</a:t>
            </a:r>
            <a:br>
              <a:rPr lang="nl-NL" noProof="0"/>
            </a:br>
            <a:endParaRPr lang="nl-NL" noProof="0"/>
          </a:p>
        </p:txBody>
      </p:sp>
      <p:sp>
        <p:nvSpPr>
          <p:cNvPr id="3" name="Vertical Text Placeholder 2">
            <a:extLst>
              <a:ext uri="{FF2B5EF4-FFF2-40B4-BE49-F238E27FC236}">
                <a16:creationId xmlns:a16="http://schemas.microsoft.com/office/drawing/2014/main" id="{AF8A8988-C48C-9720-844E-FD27862DA767}"/>
              </a:ext>
            </a:extLst>
          </p:cNvPr>
          <p:cNvSpPr>
            <a:spLocks noGrp="1"/>
          </p:cNvSpPr>
          <p:nvPr>
            <p:ph type="body" orient="vert" idx="1"/>
          </p:nvPr>
        </p:nvSpPr>
        <p:spPr/>
        <p:txBody>
          <a:bodyPr/>
          <a:lstStyle/>
          <a:p>
            <a:r>
              <a:rPr lang="nl-NL" noProof="0"/>
              <a:t>Disclaimer is met hulp van juridische zaken aangepast en staat nu commercieel gebruik van de WPG toe (alles voor eigen risico)</a:t>
            </a:r>
          </a:p>
          <a:p>
            <a:r>
              <a:rPr lang="nl-NL" noProof="0"/>
              <a:t>Toevoeging berekening </a:t>
            </a:r>
            <a:r>
              <a:rPr lang="nl-NL" noProof="0" err="1"/>
              <a:t>koudevraag</a:t>
            </a:r>
            <a:r>
              <a:rPr lang="nl-NL" noProof="0"/>
              <a:t> (evaluatie in opdracht voor VRO)</a:t>
            </a:r>
          </a:p>
          <a:p>
            <a:r>
              <a:rPr lang="nl-NL" noProof="0"/>
              <a:t>Hostingkosten en onderhoud software noodzakelijk bij ‘in de lucht houden’ van de WPG</a:t>
            </a:r>
          </a:p>
          <a:p>
            <a:endParaRPr lang="nl-NL" noProof="0"/>
          </a:p>
        </p:txBody>
      </p:sp>
      <p:sp>
        <p:nvSpPr>
          <p:cNvPr id="4" name="Slide Number Placeholder 3">
            <a:extLst>
              <a:ext uri="{FF2B5EF4-FFF2-40B4-BE49-F238E27FC236}">
                <a16:creationId xmlns:a16="http://schemas.microsoft.com/office/drawing/2014/main" id="{5841E65E-878C-B9E3-D265-DA48E109AEF1}"/>
              </a:ext>
            </a:extLst>
          </p:cNvPr>
          <p:cNvSpPr>
            <a:spLocks noGrp="1"/>
          </p:cNvSpPr>
          <p:nvPr>
            <p:ph type="sldNum" sz="quarter" idx="12"/>
          </p:nvPr>
        </p:nvSpPr>
        <p:spPr/>
        <p:txBody>
          <a:bodyPr/>
          <a:lstStyle/>
          <a:p>
            <a:fld id="{D7B5DC5B-6873-43DB-ADC7-B15ACCE0DFDB}" type="slidenum">
              <a:rPr lang="nl-NL" noProof="0" smtClean="0"/>
              <a:t>18</a:t>
            </a:fld>
            <a:endParaRPr lang="nl-NL" noProof="0"/>
          </a:p>
        </p:txBody>
      </p:sp>
    </p:spTree>
    <p:extLst>
      <p:ext uri="{BB962C8B-B14F-4D97-AF65-F5344CB8AC3E}">
        <p14:creationId xmlns:p14="http://schemas.microsoft.com/office/powerpoint/2010/main" val="7333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1970-88FD-312D-643C-2E2118723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031F0-6286-9AB0-347F-1E2B46907B67}"/>
              </a:ext>
            </a:extLst>
          </p:cNvPr>
          <p:cNvSpPr>
            <a:spLocks noGrp="1"/>
          </p:cNvSpPr>
          <p:nvPr>
            <p:ph type="title"/>
          </p:nvPr>
        </p:nvSpPr>
        <p:spPr/>
        <p:txBody>
          <a:bodyPr/>
          <a:lstStyle/>
          <a:p>
            <a:r>
              <a:rPr lang="nl-NL" noProof="0"/>
              <a:t>Suggesties voor verdere verbeteringen WPG (1)</a:t>
            </a:r>
            <a:br>
              <a:rPr lang="nl-NL" noProof="0"/>
            </a:br>
            <a:endParaRPr lang="nl-NL" noProof="0"/>
          </a:p>
        </p:txBody>
      </p:sp>
      <p:sp>
        <p:nvSpPr>
          <p:cNvPr id="3" name="Vertical Text Placeholder 2">
            <a:extLst>
              <a:ext uri="{FF2B5EF4-FFF2-40B4-BE49-F238E27FC236}">
                <a16:creationId xmlns:a16="http://schemas.microsoft.com/office/drawing/2014/main" id="{5292F593-A0F3-4F54-7DFD-1D3A5B1A865E}"/>
              </a:ext>
            </a:extLst>
          </p:cNvPr>
          <p:cNvSpPr>
            <a:spLocks noGrp="1"/>
          </p:cNvSpPr>
          <p:nvPr>
            <p:ph type="body" orient="vert" idx="1"/>
          </p:nvPr>
        </p:nvSpPr>
        <p:spPr/>
        <p:txBody>
          <a:bodyPr/>
          <a:lstStyle/>
          <a:p>
            <a:r>
              <a:rPr lang="nl-NL" noProof="0"/>
              <a:t>Validatie met meerdere data</a:t>
            </a:r>
            <a:br>
              <a:rPr lang="nl-NL" noProof="0"/>
            </a:br>
            <a:r>
              <a:rPr lang="nl-NL" noProof="0"/>
              <a:t>▫ De validatie is nu uitgevoerd op 1 enkele dataset, met enige twijfels over de kwaliteit ervan</a:t>
            </a:r>
          </a:p>
          <a:p>
            <a:r>
              <a:rPr lang="nl-NL" noProof="0"/>
              <a:t>Slim omgaan met afwijkende gebouwen</a:t>
            </a:r>
            <a:br>
              <a:rPr lang="nl-NL" noProof="0"/>
            </a:br>
            <a:r>
              <a:rPr lang="nl-NL" noProof="0"/>
              <a:t>▫ Eerste experimenten zijn al uitgevoerd door BAG(3D) in plaats van BAG(2D) te gebruiken</a:t>
            </a:r>
            <a:br>
              <a:rPr lang="nl-NL" noProof="0"/>
            </a:br>
            <a:r>
              <a:rPr lang="nl-NL" noProof="0"/>
              <a:t>▫ Slimme oplossing nodig voor gebouwen die zowel een woon- als een gebruiksdoel hebben, bijvoorbeeld autogarages (met showroom) die aan een woning zijn bevestigd.</a:t>
            </a:r>
          </a:p>
          <a:p>
            <a:r>
              <a:rPr lang="nl-NL" noProof="0"/>
              <a:t>Utiliteitsbouw meenemen in een nieuwe versie </a:t>
            </a:r>
          </a:p>
          <a:p>
            <a:r>
              <a:rPr lang="nl-NL" noProof="0"/>
              <a:t>Modeleren van verwarmingsinstallaties</a:t>
            </a:r>
            <a:br>
              <a:rPr lang="nl-NL" noProof="0"/>
            </a:br>
            <a:r>
              <a:rPr lang="nl-NL" noProof="0"/>
              <a:t>▫ Warmtepomp, hybride warmtepomp</a:t>
            </a:r>
          </a:p>
          <a:p>
            <a:r>
              <a:rPr lang="nl-NL" noProof="0"/>
              <a:t>Renovaties meenemen </a:t>
            </a:r>
            <a:br>
              <a:rPr lang="nl-NL" noProof="0"/>
            </a:br>
            <a:endParaRPr lang="nl-NL" noProof="0"/>
          </a:p>
        </p:txBody>
      </p:sp>
      <p:sp>
        <p:nvSpPr>
          <p:cNvPr id="4" name="Slide Number Placeholder 3">
            <a:extLst>
              <a:ext uri="{FF2B5EF4-FFF2-40B4-BE49-F238E27FC236}">
                <a16:creationId xmlns:a16="http://schemas.microsoft.com/office/drawing/2014/main" id="{DD07A60E-EE07-733F-61D2-020F0EA386F0}"/>
              </a:ext>
            </a:extLst>
          </p:cNvPr>
          <p:cNvSpPr>
            <a:spLocks noGrp="1"/>
          </p:cNvSpPr>
          <p:nvPr>
            <p:ph type="sldNum" sz="quarter" idx="12"/>
          </p:nvPr>
        </p:nvSpPr>
        <p:spPr/>
        <p:txBody>
          <a:bodyPr/>
          <a:lstStyle/>
          <a:p>
            <a:fld id="{D7B5DC5B-6873-43DB-ADC7-B15ACCE0DFDB}" type="slidenum">
              <a:rPr lang="nl-NL" noProof="0" smtClean="0"/>
              <a:t>19</a:t>
            </a:fld>
            <a:endParaRPr lang="nl-NL" noProof="0"/>
          </a:p>
        </p:txBody>
      </p:sp>
    </p:spTree>
    <p:extLst>
      <p:ext uri="{BB962C8B-B14F-4D97-AF65-F5344CB8AC3E}">
        <p14:creationId xmlns:p14="http://schemas.microsoft.com/office/powerpoint/2010/main" val="205320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14C6B0D-43A3-1C97-E600-17FAD059850B}"/>
              </a:ext>
            </a:extLst>
          </p:cNvPr>
          <p:cNvSpPr>
            <a:spLocks noGrp="1"/>
          </p:cNvSpPr>
          <p:nvPr>
            <p:ph type="pic" sz="quarter" idx="13"/>
          </p:nvPr>
        </p:nvSpPr>
        <p:spPr/>
        <p:txBody>
          <a:bodyPr/>
          <a:lstStyle/>
          <a:p>
            <a:endParaRPr lang="nl-NL" noProof="0"/>
          </a:p>
        </p:txBody>
      </p:sp>
      <p:sp>
        <p:nvSpPr>
          <p:cNvPr id="3" name="Title 2">
            <a:extLst>
              <a:ext uri="{FF2B5EF4-FFF2-40B4-BE49-F238E27FC236}">
                <a16:creationId xmlns:a16="http://schemas.microsoft.com/office/drawing/2014/main" id="{BC4D3276-782D-C15A-4F0D-C260D3C4DAC5}"/>
              </a:ext>
            </a:extLst>
          </p:cNvPr>
          <p:cNvSpPr>
            <a:spLocks noGrp="1"/>
          </p:cNvSpPr>
          <p:nvPr>
            <p:ph type="ctrTitle"/>
          </p:nvPr>
        </p:nvSpPr>
        <p:spPr>
          <a:xfrm>
            <a:off x="497197" y="1013381"/>
            <a:ext cx="4683744" cy="1916262"/>
          </a:xfrm>
        </p:spPr>
        <p:txBody>
          <a:bodyPr/>
          <a:lstStyle/>
          <a:p>
            <a:r>
              <a:rPr lang="nl-NL" sz="4000" noProof="0"/>
              <a:t>Validatie </a:t>
            </a:r>
            <a:r>
              <a:rPr lang="nl-NL" sz="4000" noProof="0" err="1"/>
              <a:t>WarmteProfielenGenerator</a:t>
            </a:r>
            <a:endParaRPr lang="nl-NL" sz="4000" noProof="0"/>
          </a:p>
        </p:txBody>
      </p:sp>
      <p:sp>
        <p:nvSpPr>
          <p:cNvPr id="4" name="Subtitle 3">
            <a:extLst>
              <a:ext uri="{FF2B5EF4-FFF2-40B4-BE49-F238E27FC236}">
                <a16:creationId xmlns:a16="http://schemas.microsoft.com/office/drawing/2014/main" id="{C1B6D985-6F20-F97E-25EF-97FEE502282B}"/>
              </a:ext>
            </a:extLst>
          </p:cNvPr>
          <p:cNvSpPr>
            <a:spLocks noGrp="1"/>
          </p:cNvSpPr>
          <p:nvPr>
            <p:ph type="subTitle" idx="1"/>
          </p:nvPr>
        </p:nvSpPr>
        <p:spPr>
          <a:xfrm>
            <a:off x="719137" y="3557602"/>
            <a:ext cx="4461803" cy="1916262"/>
          </a:xfrm>
        </p:spPr>
        <p:txBody>
          <a:bodyPr/>
          <a:lstStyle/>
          <a:p>
            <a:r>
              <a:rPr lang="nl-NL" noProof="0"/>
              <a:t>Frans Koene, Edwin Matthijssen,</a:t>
            </a:r>
          </a:p>
          <a:p>
            <a:r>
              <a:rPr lang="nl-NL" noProof="0"/>
              <a:t>Joris van Diemen, Marijke Menkveld </a:t>
            </a:r>
          </a:p>
          <a:p>
            <a:r>
              <a:rPr lang="nl-NL" noProof="0"/>
              <a:t>24 juni 2025</a:t>
            </a:r>
          </a:p>
          <a:p>
            <a:endParaRPr lang="nl-NL" noProof="0"/>
          </a:p>
        </p:txBody>
      </p:sp>
    </p:spTree>
    <p:extLst>
      <p:ext uri="{BB962C8B-B14F-4D97-AF65-F5344CB8AC3E}">
        <p14:creationId xmlns:p14="http://schemas.microsoft.com/office/powerpoint/2010/main" val="375785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C4999-731B-2811-25D3-64BC52F2C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2D10B-4B9B-0B13-26A4-74CDF7FF14CB}"/>
              </a:ext>
            </a:extLst>
          </p:cNvPr>
          <p:cNvSpPr>
            <a:spLocks noGrp="1"/>
          </p:cNvSpPr>
          <p:nvPr>
            <p:ph type="title"/>
          </p:nvPr>
        </p:nvSpPr>
        <p:spPr/>
        <p:txBody>
          <a:bodyPr/>
          <a:lstStyle/>
          <a:p>
            <a:r>
              <a:rPr lang="nl-NL" noProof="0"/>
              <a:t>Suggesties voor verdere verbeteringen WPG (2)</a:t>
            </a:r>
          </a:p>
        </p:txBody>
      </p:sp>
      <p:sp>
        <p:nvSpPr>
          <p:cNvPr id="3" name="Vertical Text Placeholder 2">
            <a:extLst>
              <a:ext uri="{FF2B5EF4-FFF2-40B4-BE49-F238E27FC236}">
                <a16:creationId xmlns:a16="http://schemas.microsoft.com/office/drawing/2014/main" id="{85B9CCE6-194D-0927-89FE-1C75B5A83CD3}"/>
              </a:ext>
            </a:extLst>
          </p:cNvPr>
          <p:cNvSpPr>
            <a:spLocks noGrp="1"/>
          </p:cNvSpPr>
          <p:nvPr>
            <p:ph type="body" orient="vert" idx="1"/>
          </p:nvPr>
        </p:nvSpPr>
        <p:spPr/>
        <p:txBody>
          <a:bodyPr/>
          <a:lstStyle/>
          <a:p>
            <a:r>
              <a:rPr lang="nl-NL" noProof="0"/>
              <a:t>Oriëntatie van de woningen:</a:t>
            </a:r>
            <a:br>
              <a:rPr lang="nl-NL" noProof="0"/>
            </a:br>
            <a:r>
              <a:rPr lang="nl-NL" noProof="0"/>
              <a:t>▫ Nu wordt aangenomen dat deze voor elke woning willekeurig is, terwijl de oriëntatie voor een groot aantal woningen in een buurten waarschijnlijk vergelijkbaar (of orthogonaal) is</a:t>
            </a:r>
            <a:br>
              <a:rPr lang="nl-NL" noProof="0"/>
            </a:br>
            <a:r>
              <a:rPr lang="nl-NL" noProof="0"/>
              <a:t>▫ Gebruik informatie van BAG om de oriëntatie te verbeteren</a:t>
            </a:r>
            <a:br>
              <a:rPr lang="nl-NL" noProof="0"/>
            </a:br>
            <a:endParaRPr lang="nl-NL" noProof="0"/>
          </a:p>
          <a:p>
            <a:r>
              <a:rPr lang="nl-NL" noProof="0"/>
              <a:t>Tapwater verbetering</a:t>
            </a:r>
            <a:br>
              <a:rPr lang="nl-NL" noProof="0"/>
            </a:br>
            <a:r>
              <a:rPr lang="nl-NL" noProof="0"/>
              <a:t>▫ Verbeter de modellering van het gebruik van warm kraanwater voor individuele huishoudens (gebaseerd op </a:t>
            </a:r>
            <a:r>
              <a:rPr lang="nl-NL" noProof="0" err="1"/>
              <a:t>TUDelft</a:t>
            </a:r>
            <a:r>
              <a:rPr lang="nl-NL" noProof="0"/>
              <a:t> PhD-thesis van E.J.M. Blokker)</a:t>
            </a:r>
            <a:br>
              <a:rPr lang="nl-NL" noProof="0"/>
            </a:br>
            <a:endParaRPr lang="nl-NL" noProof="0"/>
          </a:p>
          <a:p>
            <a:r>
              <a:rPr lang="nl-NL" noProof="0"/>
              <a:t>Meenemen van informatie over verwarmingsinstallatie</a:t>
            </a:r>
            <a:br>
              <a:rPr lang="nl-NL" noProof="0"/>
            </a:br>
            <a:r>
              <a:rPr lang="nl-NL" noProof="0"/>
              <a:t>▫ Nu wordt de berekening van de gasvraag gedaan onder de aanname dat in de buurt in alle huizen een gasketel aanwezig is</a:t>
            </a:r>
          </a:p>
          <a:p>
            <a:endParaRPr lang="nl-NL" noProof="0"/>
          </a:p>
        </p:txBody>
      </p:sp>
      <p:sp>
        <p:nvSpPr>
          <p:cNvPr id="4" name="Slide Number Placeholder 3">
            <a:extLst>
              <a:ext uri="{FF2B5EF4-FFF2-40B4-BE49-F238E27FC236}">
                <a16:creationId xmlns:a16="http://schemas.microsoft.com/office/drawing/2014/main" id="{1DC56E07-7E30-4BE2-333D-854FCD6D3369}"/>
              </a:ext>
            </a:extLst>
          </p:cNvPr>
          <p:cNvSpPr>
            <a:spLocks noGrp="1"/>
          </p:cNvSpPr>
          <p:nvPr>
            <p:ph type="sldNum" sz="quarter" idx="12"/>
          </p:nvPr>
        </p:nvSpPr>
        <p:spPr/>
        <p:txBody>
          <a:bodyPr/>
          <a:lstStyle/>
          <a:p>
            <a:fld id="{D7B5DC5B-6873-43DB-ADC7-B15ACCE0DFDB}" type="slidenum">
              <a:rPr lang="nl-NL" noProof="0" smtClean="0"/>
              <a:t>20</a:t>
            </a:fld>
            <a:endParaRPr lang="nl-NL" noProof="0"/>
          </a:p>
        </p:txBody>
      </p:sp>
    </p:spTree>
    <p:extLst>
      <p:ext uri="{BB962C8B-B14F-4D97-AF65-F5344CB8AC3E}">
        <p14:creationId xmlns:p14="http://schemas.microsoft.com/office/powerpoint/2010/main" val="279477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16F97-5377-9FB6-09A3-C9B23DBEA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AECCA-2F77-689B-0115-E3890BAADBA6}"/>
              </a:ext>
            </a:extLst>
          </p:cNvPr>
          <p:cNvSpPr>
            <a:spLocks noGrp="1"/>
          </p:cNvSpPr>
          <p:nvPr>
            <p:ph type="title"/>
          </p:nvPr>
        </p:nvSpPr>
        <p:spPr/>
        <p:txBody>
          <a:bodyPr/>
          <a:lstStyle/>
          <a:p>
            <a:r>
              <a:rPr lang="nl-NL" noProof="0"/>
              <a:t>Conclusies</a:t>
            </a:r>
          </a:p>
        </p:txBody>
      </p:sp>
      <p:sp>
        <p:nvSpPr>
          <p:cNvPr id="3" name="Vertical Text Placeholder 2">
            <a:extLst>
              <a:ext uri="{FF2B5EF4-FFF2-40B4-BE49-F238E27FC236}">
                <a16:creationId xmlns:a16="http://schemas.microsoft.com/office/drawing/2014/main" id="{7847C409-8D79-10B9-2EE9-C472FFAAE709}"/>
              </a:ext>
            </a:extLst>
          </p:cNvPr>
          <p:cNvSpPr>
            <a:spLocks noGrp="1"/>
          </p:cNvSpPr>
          <p:nvPr>
            <p:ph type="body" orient="vert" idx="1"/>
          </p:nvPr>
        </p:nvSpPr>
        <p:spPr>
          <a:xfrm>
            <a:off x="719999" y="1773237"/>
            <a:ext cx="5425438" cy="4725987"/>
          </a:xfrm>
        </p:spPr>
        <p:txBody>
          <a:bodyPr/>
          <a:lstStyle/>
          <a:p>
            <a:pPr marL="342900" indent="-342900">
              <a:buFont typeface="+mj-lt"/>
              <a:buAutoNum type="arabicPeriod"/>
            </a:pPr>
            <a:r>
              <a:rPr lang="nl-NL" noProof="0"/>
              <a:t>Door de aanpassingen van de WPG in fase 3 komen de berekende jaarlijkse </a:t>
            </a:r>
            <a:r>
              <a:rPr lang="nl-NL" noProof="0" err="1"/>
              <a:t>gasverbruiken</a:t>
            </a:r>
            <a:r>
              <a:rPr lang="nl-NL" noProof="0"/>
              <a:t> van ca. 100 buurten binnen </a:t>
            </a:r>
            <a:r>
              <a:rPr lang="nl-NL" noProof="0">
                <a:sym typeface="Symbol" panose="05050102010706020507" pitchFamily="18" charset="2"/>
              </a:rPr>
              <a:t></a:t>
            </a:r>
            <a:r>
              <a:rPr lang="nl-NL" noProof="0"/>
              <a:t>30% overeen met de werkelijk </a:t>
            </a:r>
            <a:r>
              <a:rPr lang="nl-NL" noProof="0" err="1"/>
              <a:t>gasverbruiken</a:t>
            </a:r>
            <a:endParaRPr lang="nl-NL" noProof="0"/>
          </a:p>
          <a:p>
            <a:pPr marL="342900" indent="-342900">
              <a:buFont typeface="+mj-lt"/>
              <a:buAutoNum type="arabicPeriod"/>
            </a:pPr>
            <a:r>
              <a:rPr lang="nl-NL" noProof="0"/>
              <a:t>De kwaliteit van de slimme metergegevens was niet perfect, maar bleek erg nuttig om de berekende </a:t>
            </a:r>
            <a:r>
              <a:rPr lang="nl-NL" noProof="0" err="1"/>
              <a:t>uurlijkse</a:t>
            </a:r>
            <a:r>
              <a:rPr lang="nl-NL" noProof="0"/>
              <a:t> waarden van de warmtevraag te beoordelen, zowel in termen van timing als piekhoogten</a:t>
            </a:r>
          </a:p>
          <a:p>
            <a:pPr marL="342900" indent="-342900">
              <a:buFont typeface="+mj-lt"/>
              <a:buAutoNum type="arabicPeriod"/>
            </a:pPr>
            <a:r>
              <a:rPr lang="nl-NL" noProof="0"/>
              <a:t>Door verdere aanpassingen van de WPG in fase 4 komen de timing en hoogte van de berekende piekvraag voor ruimteverwarming goed overeen met werkelijk gemeten piekvraag van 110 woningen </a:t>
            </a:r>
          </a:p>
          <a:p>
            <a:pPr marL="342900" indent="-342900">
              <a:buFont typeface="+mj-lt"/>
              <a:buAutoNum type="arabicPeriod"/>
            </a:pPr>
            <a:r>
              <a:rPr lang="nl-NL" noProof="0"/>
              <a:t>Pieken warm tapwaterbereiding nog niet beoordeeld</a:t>
            </a:r>
          </a:p>
          <a:p>
            <a:pPr marL="342900" indent="-342900">
              <a:buFont typeface="+mj-lt"/>
              <a:buAutoNum type="arabicPeriod"/>
            </a:pPr>
            <a:r>
              <a:rPr lang="nl-NL" noProof="0"/>
              <a:t>De WPG is in operationele zin gereed om in de praktijk gebruikt te kunnen worden </a:t>
            </a:r>
          </a:p>
          <a:p>
            <a:pPr marL="342900" indent="-342900">
              <a:buFont typeface="+mj-lt"/>
              <a:buAutoNum type="arabicPeriod"/>
            </a:pPr>
            <a:r>
              <a:rPr lang="nl-NL" noProof="0"/>
              <a:t>Vervolg: toekomstige gebruikers vragen naar hun wensen t.a.v. gebruik en output</a:t>
            </a:r>
          </a:p>
          <a:p>
            <a:pPr marL="0" indent="0">
              <a:buNone/>
            </a:pPr>
            <a:endParaRPr lang="nl-NL" noProof="0"/>
          </a:p>
          <a:p>
            <a:pPr marL="342900" indent="-342900">
              <a:buFont typeface="+mj-lt"/>
              <a:buAutoNum type="arabicPeriod"/>
            </a:pPr>
            <a:endParaRPr lang="nl-NL" noProof="0"/>
          </a:p>
        </p:txBody>
      </p:sp>
      <p:sp>
        <p:nvSpPr>
          <p:cNvPr id="4" name="Slide Number Placeholder 3">
            <a:extLst>
              <a:ext uri="{FF2B5EF4-FFF2-40B4-BE49-F238E27FC236}">
                <a16:creationId xmlns:a16="http://schemas.microsoft.com/office/drawing/2014/main" id="{A62A398C-91B6-A3BA-56DD-D2DEE74714BF}"/>
              </a:ext>
            </a:extLst>
          </p:cNvPr>
          <p:cNvSpPr>
            <a:spLocks noGrp="1"/>
          </p:cNvSpPr>
          <p:nvPr>
            <p:ph type="sldNum" sz="quarter" idx="12"/>
          </p:nvPr>
        </p:nvSpPr>
        <p:spPr/>
        <p:txBody>
          <a:bodyPr/>
          <a:lstStyle/>
          <a:p>
            <a:fld id="{D7B5DC5B-6873-43DB-ADC7-B15ACCE0DFDB}" type="slidenum">
              <a:rPr lang="nl-NL" noProof="0" smtClean="0"/>
              <a:t>21</a:t>
            </a:fld>
            <a:endParaRPr lang="nl-NL" noProof="0"/>
          </a:p>
        </p:txBody>
      </p:sp>
    </p:spTree>
    <p:extLst>
      <p:ext uri="{BB962C8B-B14F-4D97-AF65-F5344CB8AC3E}">
        <p14:creationId xmlns:p14="http://schemas.microsoft.com/office/powerpoint/2010/main" val="7087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178E-1B42-8DEB-416B-83E161146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68FEE-3C56-DE9A-DDB1-7B8A39B4EF83}"/>
              </a:ext>
            </a:extLst>
          </p:cNvPr>
          <p:cNvSpPr>
            <a:spLocks noGrp="1"/>
          </p:cNvSpPr>
          <p:nvPr>
            <p:ph type="title"/>
          </p:nvPr>
        </p:nvSpPr>
        <p:spPr/>
        <p:txBody>
          <a:bodyPr/>
          <a:lstStyle/>
          <a:p>
            <a:endParaRPr lang="nl-NL" noProof="0"/>
          </a:p>
        </p:txBody>
      </p:sp>
      <p:sp>
        <p:nvSpPr>
          <p:cNvPr id="3" name="Vertical Text Placeholder 2">
            <a:extLst>
              <a:ext uri="{FF2B5EF4-FFF2-40B4-BE49-F238E27FC236}">
                <a16:creationId xmlns:a16="http://schemas.microsoft.com/office/drawing/2014/main" id="{89C9AB46-CD0D-97D9-C2AD-C82A929E4759}"/>
              </a:ext>
            </a:extLst>
          </p:cNvPr>
          <p:cNvSpPr>
            <a:spLocks noGrp="1"/>
          </p:cNvSpPr>
          <p:nvPr>
            <p:ph type="body" orient="vert" idx="1"/>
          </p:nvPr>
        </p:nvSpPr>
        <p:spPr/>
        <p:txBody>
          <a:bodyPr/>
          <a:lstStyle/>
          <a:p>
            <a:pPr marL="0" indent="0">
              <a:buNone/>
            </a:pPr>
            <a:endParaRPr lang="nl-NL" noProof="0"/>
          </a:p>
        </p:txBody>
      </p:sp>
      <p:sp>
        <p:nvSpPr>
          <p:cNvPr id="4" name="Slide Number Placeholder 3">
            <a:extLst>
              <a:ext uri="{FF2B5EF4-FFF2-40B4-BE49-F238E27FC236}">
                <a16:creationId xmlns:a16="http://schemas.microsoft.com/office/drawing/2014/main" id="{85515AD3-1B48-3DAB-25A1-CF97CA4E5313}"/>
              </a:ext>
            </a:extLst>
          </p:cNvPr>
          <p:cNvSpPr>
            <a:spLocks noGrp="1"/>
          </p:cNvSpPr>
          <p:nvPr>
            <p:ph type="sldNum" sz="quarter" idx="12"/>
          </p:nvPr>
        </p:nvSpPr>
        <p:spPr/>
        <p:txBody>
          <a:bodyPr/>
          <a:lstStyle/>
          <a:p>
            <a:fld id="{D7B5DC5B-6873-43DB-ADC7-B15ACCE0DFDB}" type="slidenum">
              <a:rPr lang="nl-NL" noProof="0" smtClean="0"/>
              <a:t>22</a:t>
            </a:fld>
            <a:endParaRPr lang="nl-NL" noProof="0"/>
          </a:p>
        </p:txBody>
      </p:sp>
    </p:spTree>
    <p:extLst>
      <p:ext uri="{BB962C8B-B14F-4D97-AF65-F5344CB8AC3E}">
        <p14:creationId xmlns:p14="http://schemas.microsoft.com/office/powerpoint/2010/main" val="32341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Tijdelijke aanduiding voor afbeelding 20" descr="Afbeelding met oceaanbodem&#10;&#10;Automatisch gegenereerde beschrijving">
            <a:extLst>
              <a:ext uri="{FF2B5EF4-FFF2-40B4-BE49-F238E27FC236}">
                <a16:creationId xmlns:a16="http://schemas.microsoft.com/office/drawing/2014/main" id="{C16F1337-2C36-CBAD-9D21-5CFBF5618E4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3" name="Tijdelijke aanduiding voor dianummer 2">
            <a:extLst>
              <a:ext uri="{FF2B5EF4-FFF2-40B4-BE49-F238E27FC236}">
                <a16:creationId xmlns:a16="http://schemas.microsoft.com/office/drawing/2014/main" id="{EE6F9AB0-15B0-7329-939F-A7ACCE7CB30E}"/>
              </a:ext>
            </a:extLst>
          </p:cNvPr>
          <p:cNvSpPr>
            <a:spLocks noGrp="1"/>
          </p:cNvSpPr>
          <p:nvPr>
            <p:ph type="sldNum" sz="quarter" idx="12"/>
          </p:nvPr>
        </p:nvSpPr>
        <p:spPr/>
        <p:txBody>
          <a:bodyPr/>
          <a:lstStyle/>
          <a:p>
            <a:r>
              <a:rPr lang="nl-NL" noProof="0"/>
              <a:t>20</a:t>
            </a:r>
          </a:p>
        </p:txBody>
      </p:sp>
      <p:sp>
        <p:nvSpPr>
          <p:cNvPr id="6" name="Titel 5">
            <a:extLst>
              <a:ext uri="{FF2B5EF4-FFF2-40B4-BE49-F238E27FC236}">
                <a16:creationId xmlns:a16="http://schemas.microsoft.com/office/drawing/2014/main" id="{ED73A252-2B03-E340-0757-9C69BF9177D6}"/>
              </a:ext>
            </a:extLst>
          </p:cNvPr>
          <p:cNvSpPr>
            <a:spLocks noGrp="1"/>
          </p:cNvSpPr>
          <p:nvPr>
            <p:ph type="title"/>
          </p:nvPr>
        </p:nvSpPr>
        <p:spPr/>
        <p:txBody>
          <a:bodyPr/>
          <a:lstStyle/>
          <a:p>
            <a:r>
              <a:rPr lang="nl-NL" noProof="0" err="1">
                <a:solidFill>
                  <a:schemeClr val="bg1"/>
                </a:solidFill>
              </a:rPr>
              <a:t>Thank</a:t>
            </a:r>
            <a:r>
              <a:rPr lang="nl-NL" noProof="0">
                <a:solidFill>
                  <a:schemeClr val="bg1"/>
                </a:solidFill>
              </a:rPr>
              <a:t> </a:t>
            </a:r>
            <a:r>
              <a:rPr lang="nl-NL" noProof="0" err="1">
                <a:solidFill>
                  <a:schemeClr val="bg1"/>
                </a:solidFill>
              </a:rPr>
              <a:t>you</a:t>
            </a:r>
            <a:r>
              <a:rPr lang="nl-NL" noProof="0">
                <a:solidFill>
                  <a:schemeClr val="bg1"/>
                </a:solidFill>
              </a:rPr>
              <a:t> </a:t>
            </a:r>
            <a:r>
              <a:rPr lang="nl-NL" noProof="0" err="1">
                <a:solidFill>
                  <a:schemeClr val="bg1"/>
                </a:solidFill>
              </a:rPr>
              <a:t>for</a:t>
            </a:r>
            <a:r>
              <a:rPr lang="nl-NL" noProof="0">
                <a:solidFill>
                  <a:schemeClr val="bg1"/>
                </a:solidFill>
              </a:rPr>
              <a:t> </a:t>
            </a:r>
            <a:r>
              <a:rPr lang="nl-NL" noProof="0" err="1">
                <a:solidFill>
                  <a:schemeClr val="bg1"/>
                </a:solidFill>
              </a:rPr>
              <a:t>your</a:t>
            </a:r>
            <a:r>
              <a:rPr lang="nl-NL" noProof="0">
                <a:solidFill>
                  <a:schemeClr val="bg1"/>
                </a:solidFill>
              </a:rPr>
              <a:t> attention</a:t>
            </a:r>
          </a:p>
        </p:txBody>
      </p:sp>
      <p:sp>
        <p:nvSpPr>
          <p:cNvPr id="38" name="Tijdelijke aanduiding voor tekst 37">
            <a:extLst>
              <a:ext uri="{FF2B5EF4-FFF2-40B4-BE49-F238E27FC236}">
                <a16:creationId xmlns:a16="http://schemas.microsoft.com/office/drawing/2014/main" id="{FE08F667-1E12-322C-26CA-59CDB73E0B45}"/>
              </a:ext>
            </a:extLst>
          </p:cNvPr>
          <p:cNvSpPr>
            <a:spLocks noGrp="1"/>
          </p:cNvSpPr>
          <p:nvPr>
            <p:ph type="body" sz="quarter" idx="20"/>
          </p:nvPr>
        </p:nvSpPr>
        <p:spPr/>
        <p:txBody>
          <a:bodyPr/>
          <a:lstStyle/>
          <a:p>
            <a:r>
              <a:rPr lang="nl-NL" noProof="0"/>
              <a:t> </a:t>
            </a:r>
          </a:p>
        </p:txBody>
      </p:sp>
      <p:sp>
        <p:nvSpPr>
          <p:cNvPr id="8" name="Tijdelijke aanduiding voor tekst 7">
            <a:extLst>
              <a:ext uri="{FF2B5EF4-FFF2-40B4-BE49-F238E27FC236}">
                <a16:creationId xmlns:a16="http://schemas.microsoft.com/office/drawing/2014/main" id="{65F2793C-E6D2-073A-8C07-FA39884B8F5D}"/>
              </a:ext>
            </a:extLst>
          </p:cNvPr>
          <p:cNvSpPr>
            <a:spLocks noGrp="1"/>
          </p:cNvSpPr>
          <p:nvPr>
            <p:ph type="body" sz="quarter" idx="14"/>
          </p:nvPr>
        </p:nvSpPr>
        <p:spPr>
          <a:xfrm>
            <a:off x="719138" y="322796"/>
            <a:ext cx="780195" cy="261404"/>
          </a:xfrm>
        </p:spPr>
        <p:txBody>
          <a:bodyPr/>
          <a:lstStyle/>
          <a:p>
            <a:r>
              <a:rPr lang="nl-NL" b="1" noProof="0"/>
              <a:t>TNO EMT</a:t>
            </a:r>
          </a:p>
        </p:txBody>
      </p:sp>
      <p:sp>
        <p:nvSpPr>
          <p:cNvPr id="11" name="Tijdelijke aanduiding voor tekst 10">
            <a:extLst>
              <a:ext uri="{FF2B5EF4-FFF2-40B4-BE49-F238E27FC236}">
                <a16:creationId xmlns:a16="http://schemas.microsoft.com/office/drawing/2014/main" id="{AE599C6F-48EB-1105-8062-60619C152C09}"/>
              </a:ext>
            </a:extLst>
          </p:cNvPr>
          <p:cNvSpPr>
            <a:spLocks noGrp="1"/>
          </p:cNvSpPr>
          <p:nvPr>
            <p:ph type="body" sz="quarter" idx="19"/>
          </p:nvPr>
        </p:nvSpPr>
        <p:spPr/>
        <p:txBody>
          <a:bodyPr/>
          <a:lstStyle/>
          <a:p>
            <a:r>
              <a:rPr lang="nl-NL" noProof="0"/>
              <a:t> </a:t>
            </a:r>
          </a:p>
        </p:txBody>
      </p:sp>
      <p:grpSp>
        <p:nvGrpSpPr>
          <p:cNvPr id="2" name="Groep 1">
            <a:extLst>
              <a:ext uri="{FF2B5EF4-FFF2-40B4-BE49-F238E27FC236}">
                <a16:creationId xmlns:a16="http://schemas.microsoft.com/office/drawing/2014/main" id="{EE2CD116-AFD2-F593-F03A-802B56E7CF16}"/>
              </a:ext>
            </a:extLst>
          </p:cNvPr>
          <p:cNvGrpSpPr/>
          <p:nvPr/>
        </p:nvGrpSpPr>
        <p:grpSpPr>
          <a:xfrm>
            <a:off x="727790" y="4653356"/>
            <a:ext cx="4563848" cy="1136098"/>
            <a:chOff x="727790" y="4653356"/>
            <a:chExt cx="4563848" cy="1136098"/>
          </a:xfrm>
        </p:grpSpPr>
        <p:sp>
          <p:nvSpPr>
            <p:cNvPr id="31" name="Tijdelijke aanduiding voor tekst 37">
              <a:extLst>
                <a:ext uri="{FF2B5EF4-FFF2-40B4-BE49-F238E27FC236}">
                  <a16:creationId xmlns:a16="http://schemas.microsoft.com/office/drawing/2014/main" id="{011B52A4-9DC7-0316-1C77-594AA576A58A}"/>
                </a:ext>
              </a:extLst>
            </p:cNvPr>
            <p:cNvSpPr txBox="1">
              <a:spLocks/>
            </p:cNvSpPr>
            <p:nvPr/>
          </p:nvSpPr>
          <p:spPr>
            <a:xfrm>
              <a:off x="745320" y="4653356"/>
              <a:ext cx="172516" cy="230024"/>
            </a:xfrm>
            <a:custGeom>
              <a:avLst/>
              <a:gdLst>
                <a:gd name="connsiteX0" fmla="*/ 138437 w 276874"/>
                <a:gd name="connsiteY0" fmla="*/ 80386 h 276874"/>
                <a:gd name="connsiteX1" fmla="*/ 102155 w 276874"/>
                <a:gd name="connsiteY1" fmla="*/ 116668 h 276874"/>
                <a:gd name="connsiteX2" fmla="*/ 138437 w 276874"/>
                <a:gd name="connsiteY2" fmla="*/ 152951 h 276874"/>
                <a:gd name="connsiteX3" fmla="*/ 174719 w 276874"/>
                <a:gd name="connsiteY3" fmla="*/ 116668 h 276874"/>
                <a:gd name="connsiteX4" fmla="*/ 138437 w 276874"/>
                <a:gd name="connsiteY4" fmla="*/ 80386 h 276874"/>
                <a:gd name="connsiteX5" fmla="*/ 138437 w 276874"/>
                <a:gd name="connsiteY5" fmla="*/ 51360 h 276874"/>
                <a:gd name="connsiteX6" fmla="*/ 203745 w 276874"/>
                <a:gd name="connsiteY6" fmla="*/ 117140 h 276874"/>
                <a:gd name="connsiteX7" fmla="*/ 142058 w 276874"/>
                <a:gd name="connsiteY7" fmla="*/ 224144 h 276874"/>
                <a:gd name="connsiteX8" fmla="*/ 138437 w 276874"/>
                <a:gd name="connsiteY8" fmla="*/ 225515 h 276874"/>
                <a:gd name="connsiteX9" fmla="*/ 134816 w 276874"/>
                <a:gd name="connsiteY9" fmla="*/ 224136 h 276874"/>
                <a:gd name="connsiteX10" fmla="*/ 73129 w 276874"/>
                <a:gd name="connsiteY10" fmla="*/ 117140 h 276874"/>
                <a:gd name="connsiteX11" fmla="*/ 138437 w 276874"/>
                <a:gd name="connsiteY11" fmla="*/ 51360 h 276874"/>
                <a:gd name="connsiteX12" fmla="*/ 138437 w 276874"/>
                <a:gd name="connsiteY12" fmla="*/ 28575 h 276874"/>
                <a:gd name="connsiteX13" fmla="*/ 28575 w 276874"/>
                <a:gd name="connsiteY13" fmla="*/ 138437 h 276874"/>
                <a:gd name="connsiteX14" fmla="*/ 138437 w 276874"/>
                <a:gd name="connsiteY14" fmla="*/ 248299 h 276874"/>
                <a:gd name="connsiteX15" fmla="*/ 248299 w 276874"/>
                <a:gd name="connsiteY15" fmla="*/ 138437 h 276874"/>
                <a:gd name="connsiteX16" fmla="*/ 138437 w 276874"/>
                <a:gd name="connsiteY16" fmla="*/ 28575 h 276874"/>
                <a:gd name="connsiteX17" fmla="*/ 37447 w 276874"/>
                <a:gd name="connsiteY17" fmla="*/ 0 h 276874"/>
                <a:gd name="connsiteX18" fmla="*/ 239427 w 276874"/>
                <a:gd name="connsiteY18" fmla="*/ 0 h 276874"/>
                <a:gd name="connsiteX19" fmla="*/ 276874 w 276874"/>
                <a:gd name="connsiteY19" fmla="*/ 37447 h 276874"/>
                <a:gd name="connsiteX20" fmla="*/ 276874 w 276874"/>
                <a:gd name="connsiteY20" fmla="*/ 239427 h 276874"/>
                <a:gd name="connsiteX21" fmla="*/ 239427 w 276874"/>
                <a:gd name="connsiteY21" fmla="*/ 276874 h 276874"/>
                <a:gd name="connsiteX22" fmla="*/ 37447 w 276874"/>
                <a:gd name="connsiteY22" fmla="*/ 276874 h 276874"/>
                <a:gd name="connsiteX23" fmla="*/ 0 w 276874"/>
                <a:gd name="connsiteY23" fmla="*/ 239427 h 276874"/>
                <a:gd name="connsiteX24" fmla="*/ 0 w 276874"/>
                <a:gd name="connsiteY24" fmla="*/ 37447 h 276874"/>
                <a:gd name="connsiteX25" fmla="*/ 37447 w 276874"/>
                <a:gd name="connsiteY25" fmla="*/ 0 h 276874"/>
                <a:gd name="connsiteX0" fmla="*/ 138437 w 276874"/>
                <a:gd name="connsiteY0" fmla="*/ 80386 h 276903"/>
                <a:gd name="connsiteX1" fmla="*/ 102155 w 276874"/>
                <a:gd name="connsiteY1" fmla="*/ 116668 h 276903"/>
                <a:gd name="connsiteX2" fmla="*/ 138437 w 276874"/>
                <a:gd name="connsiteY2" fmla="*/ 152951 h 276903"/>
                <a:gd name="connsiteX3" fmla="*/ 174719 w 276874"/>
                <a:gd name="connsiteY3" fmla="*/ 116668 h 276903"/>
                <a:gd name="connsiteX4" fmla="*/ 138437 w 276874"/>
                <a:gd name="connsiteY4" fmla="*/ 80386 h 276903"/>
                <a:gd name="connsiteX5" fmla="*/ 138437 w 276874"/>
                <a:gd name="connsiteY5" fmla="*/ 51360 h 276903"/>
                <a:gd name="connsiteX6" fmla="*/ 203745 w 276874"/>
                <a:gd name="connsiteY6" fmla="*/ 117140 h 276903"/>
                <a:gd name="connsiteX7" fmla="*/ 142058 w 276874"/>
                <a:gd name="connsiteY7" fmla="*/ 224144 h 276903"/>
                <a:gd name="connsiteX8" fmla="*/ 138437 w 276874"/>
                <a:gd name="connsiteY8" fmla="*/ 225515 h 276903"/>
                <a:gd name="connsiteX9" fmla="*/ 134816 w 276874"/>
                <a:gd name="connsiteY9" fmla="*/ 224136 h 276903"/>
                <a:gd name="connsiteX10" fmla="*/ 73129 w 276874"/>
                <a:gd name="connsiteY10" fmla="*/ 117140 h 276903"/>
                <a:gd name="connsiteX11" fmla="*/ 138437 w 276874"/>
                <a:gd name="connsiteY11" fmla="*/ 51360 h 276903"/>
                <a:gd name="connsiteX12" fmla="*/ 138437 w 276874"/>
                <a:gd name="connsiteY12" fmla="*/ 28575 h 276903"/>
                <a:gd name="connsiteX13" fmla="*/ 28575 w 276874"/>
                <a:gd name="connsiteY13" fmla="*/ 138437 h 276903"/>
                <a:gd name="connsiteX14" fmla="*/ 138437 w 276874"/>
                <a:gd name="connsiteY14" fmla="*/ 248299 h 276903"/>
                <a:gd name="connsiteX15" fmla="*/ 248299 w 276874"/>
                <a:gd name="connsiteY15" fmla="*/ 138437 h 276903"/>
                <a:gd name="connsiteX16" fmla="*/ 138437 w 276874"/>
                <a:gd name="connsiteY16" fmla="*/ 28575 h 276903"/>
                <a:gd name="connsiteX17" fmla="*/ 37447 w 276874"/>
                <a:gd name="connsiteY17" fmla="*/ 0 h 276903"/>
                <a:gd name="connsiteX18" fmla="*/ 239427 w 276874"/>
                <a:gd name="connsiteY18" fmla="*/ 0 h 276903"/>
                <a:gd name="connsiteX19" fmla="*/ 276874 w 276874"/>
                <a:gd name="connsiteY19" fmla="*/ 37447 h 276903"/>
                <a:gd name="connsiteX20" fmla="*/ 276874 w 276874"/>
                <a:gd name="connsiteY20" fmla="*/ 239427 h 276903"/>
                <a:gd name="connsiteX21" fmla="*/ 37447 w 276874"/>
                <a:gd name="connsiteY21" fmla="*/ 276874 h 276903"/>
                <a:gd name="connsiteX22" fmla="*/ 0 w 276874"/>
                <a:gd name="connsiteY22" fmla="*/ 239427 h 276903"/>
                <a:gd name="connsiteX23" fmla="*/ 0 w 276874"/>
                <a:gd name="connsiteY23" fmla="*/ 37447 h 276903"/>
                <a:gd name="connsiteX24" fmla="*/ 37447 w 276874"/>
                <a:gd name="connsiteY24" fmla="*/ 0 h 276903"/>
                <a:gd name="connsiteX0" fmla="*/ 138437 w 276874"/>
                <a:gd name="connsiteY0" fmla="*/ 80386 h 276874"/>
                <a:gd name="connsiteX1" fmla="*/ 102155 w 276874"/>
                <a:gd name="connsiteY1" fmla="*/ 116668 h 276874"/>
                <a:gd name="connsiteX2" fmla="*/ 138437 w 276874"/>
                <a:gd name="connsiteY2" fmla="*/ 152951 h 276874"/>
                <a:gd name="connsiteX3" fmla="*/ 174719 w 276874"/>
                <a:gd name="connsiteY3" fmla="*/ 116668 h 276874"/>
                <a:gd name="connsiteX4" fmla="*/ 138437 w 276874"/>
                <a:gd name="connsiteY4" fmla="*/ 80386 h 276874"/>
                <a:gd name="connsiteX5" fmla="*/ 138437 w 276874"/>
                <a:gd name="connsiteY5" fmla="*/ 51360 h 276874"/>
                <a:gd name="connsiteX6" fmla="*/ 203745 w 276874"/>
                <a:gd name="connsiteY6" fmla="*/ 117140 h 276874"/>
                <a:gd name="connsiteX7" fmla="*/ 142058 w 276874"/>
                <a:gd name="connsiteY7" fmla="*/ 224144 h 276874"/>
                <a:gd name="connsiteX8" fmla="*/ 138437 w 276874"/>
                <a:gd name="connsiteY8" fmla="*/ 225515 h 276874"/>
                <a:gd name="connsiteX9" fmla="*/ 134816 w 276874"/>
                <a:gd name="connsiteY9" fmla="*/ 224136 h 276874"/>
                <a:gd name="connsiteX10" fmla="*/ 73129 w 276874"/>
                <a:gd name="connsiteY10" fmla="*/ 117140 h 276874"/>
                <a:gd name="connsiteX11" fmla="*/ 138437 w 276874"/>
                <a:gd name="connsiteY11" fmla="*/ 51360 h 276874"/>
                <a:gd name="connsiteX12" fmla="*/ 138437 w 276874"/>
                <a:gd name="connsiteY12" fmla="*/ 28575 h 276874"/>
                <a:gd name="connsiteX13" fmla="*/ 28575 w 276874"/>
                <a:gd name="connsiteY13" fmla="*/ 138437 h 276874"/>
                <a:gd name="connsiteX14" fmla="*/ 138437 w 276874"/>
                <a:gd name="connsiteY14" fmla="*/ 248299 h 276874"/>
                <a:gd name="connsiteX15" fmla="*/ 248299 w 276874"/>
                <a:gd name="connsiteY15" fmla="*/ 138437 h 276874"/>
                <a:gd name="connsiteX16" fmla="*/ 138437 w 276874"/>
                <a:gd name="connsiteY16" fmla="*/ 28575 h 276874"/>
                <a:gd name="connsiteX17" fmla="*/ 37447 w 276874"/>
                <a:gd name="connsiteY17" fmla="*/ 0 h 276874"/>
                <a:gd name="connsiteX18" fmla="*/ 239427 w 276874"/>
                <a:gd name="connsiteY18" fmla="*/ 0 h 276874"/>
                <a:gd name="connsiteX19" fmla="*/ 276874 w 276874"/>
                <a:gd name="connsiteY19" fmla="*/ 37447 h 276874"/>
                <a:gd name="connsiteX20" fmla="*/ 37447 w 276874"/>
                <a:gd name="connsiteY20" fmla="*/ 276874 h 276874"/>
                <a:gd name="connsiteX21" fmla="*/ 0 w 276874"/>
                <a:gd name="connsiteY21" fmla="*/ 239427 h 276874"/>
                <a:gd name="connsiteX22" fmla="*/ 0 w 276874"/>
                <a:gd name="connsiteY22" fmla="*/ 37447 h 276874"/>
                <a:gd name="connsiteX23" fmla="*/ 37447 w 276874"/>
                <a:gd name="connsiteY23" fmla="*/ 0 h 276874"/>
                <a:gd name="connsiteX0" fmla="*/ 138437 w 248299"/>
                <a:gd name="connsiteY0" fmla="*/ 80386 h 276874"/>
                <a:gd name="connsiteX1" fmla="*/ 102155 w 248299"/>
                <a:gd name="connsiteY1" fmla="*/ 116668 h 276874"/>
                <a:gd name="connsiteX2" fmla="*/ 138437 w 248299"/>
                <a:gd name="connsiteY2" fmla="*/ 152951 h 276874"/>
                <a:gd name="connsiteX3" fmla="*/ 174719 w 248299"/>
                <a:gd name="connsiteY3" fmla="*/ 116668 h 276874"/>
                <a:gd name="connsiteX4" fmla="*/ 138437 w 248299"/>
                <a:gd name="connsiteY4" fmla="*/ 80386 h 276874"/>
                <a:gd name="connsiteX5" fmla="*/ 138437 w 248299"/>
                <a:gd name="connsiteY5" fmla="*/ 51360 h 276874"/>
                <a:gd name="connsiteX6" fmla="*/ 203745 w 248299"/>
                <a:gd name="connsiteY6" fmla="*/ 117140 h 276874"/>
                <a:gd name="connsiteX7" fmla="*/ 142058 w 248299"/>
                <a:gd name="connsiteY7" fmla="*/ 224144 h 276874"/>
                <a:gd name="connsiteX8" fmla="*/ 138437 w 248299"/>
                <a:gd name="connsiteY8" fmla="*/ 225515 h 276874"/>
                <a:gd name="connsiteX9" fmla="*/ 134816 w 248299"/>
                <a:gd name="connsiteY9" fmla="*/ 224136 h 276874"/>
                <a:gd name="connsiteX10" fmla="*/ 73129 w 248299"/>
                <a:gd name="connsiteY10" fmla="*/ 117140 h 276874"/>
                <a:gd name="connsiteX11" fmla="*/ 138437 w 248299"/>
                <a:gd name="connsiteY11" fmla="*/ 51360 h 276874"/>
                <a:gd name="connsiteX12" fmla="*/ 138437 w 248299"/>
                <a:gd name="connsiteY12" fmla="*/ 28575 h 276874"/>
                <a:gd name="connsiteX13" fmla="*/ 28575 w 248299"/>
                <a:gd name="connsiteY13" fmla="*/ 138437 h 276874"/>
                <a:gd name="connsiteX14" fmla="*/ 138437 w 248299"/>
                <a:gd name="connsiteY14" fmla="*/ 248299 h 276874"/>
                <a:gd name="connsiteX15" fmla="*/ 248299 w 248299"/>
                <a:gd name="connsiteY15" fmla="*/ 138437 h 276874"/>
                <a:gd name="connsiteX16" fmla="*/ 138437 w 248299"/>
                <a:gd name="connsiteY16" fmla="*/ 28575 h 276874"/>
                <a:gd name="connsiteX17" fmla="*/ 37447 w 248299"/>
                <a:gd name="connsiteY17" fmla="*/ 0 h 276874"/>
                <a:gd name="connsiteX18" fmla="*/ 239427 w 248299"/>
                <a:gd name="connsiteY18" fmla="*/ 0 h 276874"/>
                <a:gd name="connsiteX19" fmla="*/ 37447 w 248299"/>
                <a:gd name="connsiteY19" fmla="*/ 276874 h 276874"/>
                <a:gd name="connsiteX20" fmla="*/ 0 w 248299"/>
                <a:gd name="connsiteY20" fmla="*/ 239427 h 276874"/>
                <a:gd name="connsiteX21" fmla="*/ 0 w 248299"/>
                <a:gd name="connsiteY21" fmla="*/ 37447 h 276874"/>
                <a:gd name="connsiteX22" fmla="*/ 37447 w 248299"/>
                <a:gd name="connsiteY22" fmla="*/ 0 h 276874"/>
                <a:gd name="connsiteX0" fmla="*/ 138437 w 248299"/>
                <a:gd name="connsiteY0" fmla="*/ 80386 h 276874"/>
                <a:gd name="connsiteX1" fmla="*/ 102155 w 248299"/>
                <a:gd name="connsiteY1" fmla="*/ 116668 h 276874"/>
                <a:gd name="connsiteX2" fmla="*/ 138437 w 248299"/>
                <a:gd name="connsiteY2" fmla="*/ 152951 h 276874"/>
                <a:gd name="connsiteX3" fmla="*/ 174719 w 248299"/>
                <a:gd name="connsiteY3" fmla="*/ 116668 h 276874"/>
                <a:gd name="connsiteX4" fmla="*/ 138437 w 248299"/>
                <a:gd name="connsiteY4" fmla="*/ 80386 h 276874"/>
                <a:gd name="connsiteX5" fmla="*/ 138437 w 248299"/>
                <a:gd name="connsiteY5" fmla="*/ 51360 h 276874"/>
                <a:gd name="connsiteX6" fmla="*/ 203745 w 248299"/>
                <a:gd name="connsiteY6" fmla="*/ 117140 h 276874"/>
                <a:gd name="connsiteX7" fmla="*/ 142058 w 248299"/>
                <a:gd name="connsiteY7" fmla="*/ 224144 h 276874"/>
                <a:gd name="connsiteX8" fmla="*/ 138437 w 248299"/>
                <a:gd name="connsiteY8" fmla="*/ 225515 h 276874"/>
                <a:gd name="connsiteX9" fmla="*/ 134816 w 248299"/>
                <a:gd name="connsiteY9" fmla="*/ 224136 h 276874"/>
                <a:gd name="connsiteX10" fmla="*/ 73129 w 248299"/>
                <a:gd name="connsiteY10" fmla="*/ 117140 h 276874"/>
                <a:gd name="connsiteX11" fmla="*/ 138437 w 248299"/>
                <a:gd name="connsiteY11" fmla="*/ 51360 h 276874"/>
                <a:gd name="connsiteX12" fmla="*/ 138437 w 248299"/>
                <a:gd name="connsiteY12" fmla="*/ 28575 h 276874"/>
                <a:gd name="connsiteX13" fmla="*/ 28575 w 248299"/>
                <a:gd name="connsiteY13" fmla="*/ 138437 h 276874"/>
                <a:gd name="connsiteX14" fmla="*/ 138437 w 248299"/>
                <a:gd name="connsiteY14" fmla="*/ 248299 h 276874"/>
                <a:gd name="connsiteX15" fmla="*/ 248299 w 248299"/>
                <a:gd name="connsiteY15" fmla="*/ 138437 h 276874"/>
                <a:gd name="connsiteX16" fmla="*/ 138437 w 248299"/>
                <a:gd name="connsiteY16" fmla="*/ 28575 h 276874"/>
                <a:gd name="connsiteX17" fmla="*/ 37447 w 248299"/>
                <a:gd name="connsiteY17" fmla="*/ 0 h 276874"/>
                <a:gd name="connsiteX18" fmla="*/ 37447 w 248299"/>
                <a:gd name="connsiteY18" fmla="*/ 276874 h 276874"/>
                <a:gd name="connsiteX19" fmla="*/ 0 w 248299"/>
                <a:gd name="connsiteY19" fmla="*/ 239427 h 276874"/>
                <a:gd name="connsiteX20" fmla="*/ 0 w 248299"/>
                <a:gd name="connsiteY20" fmla="*/ 37447 h 276874"/>
                <a:gd name="connsiteX21" fmla="*/ 37447 w 248299"/>
                <a:gd name="connsiteY21" fmla="*/ 0 h 276874"/>
                <a:gd name="connsiteX0" fmla="*/ 138437 w 248299"/>
                <a:gd name="connsiteY0" fmla="*/ 51811 h 248299"/>
                <a:gd name="connsiteX1" fmla="*/ 102155 w 248299"/>
                <a:gd name="connsiteY1" fmla="*/ 88093 h 248299"/>
                <a:gd name="connsiteX2" fmla="*/ 138437 w 248299"/>
                <a:gd name="connsiteY2" fmla="*/ 124376 h 248299"/>
                <a:gd name="connsiteX3" fmla="*/ 174719 w 248299"/>
                <a:gd name="connsiteY3" fmla="*/ 88093 h 248299"/>
                <a:gd name="connsiteX4" fmla="*/ 138437 w 248299"/>
                <a:gd name="connsiteY4" fmla="*/ 51811 h 248299"/>
                <a:gd name="connsiteX5" fmla="*/ 138437 w 248299"/>
                <a:gd name="connsiteY5" fmla="*/ 22785 h 248299"/>
                <a:gd name="connsiteX6" fmla="*/ 203745 w 248299"/>
                <a:gd name="connsiteY6" fmla="*/ 88565 h 248299"/>
                <a:gd name="connsiteX7" fmla="*/ 142058 w 248299"/>
                <a:gd name="connsiteY7" fmla="*/ 195569 h 248299"/>
                <a:gd name="connsiteX8" fmla="*/ 138437 w 248299"/>
                <a:gd name="connsiteY8" fmla="*/ 196940 h 248299"/>
                <a:gd name="connsiteX9" fmla="*/ 134816 w 248299"/>
                <a:gd name="connsiteY9" fmla="*/ 195561 h 248299"/>
                <a:gd name="connsiteX10" fmla="*/ 73129 w 248299"/>
                <a:gd name="connsiteY10" fmla="*/ 88565 h 248299"/>
                <a:gd name="connsiteX11" fmla="*/ 138437 w 248299"/>
                <a:gd name="connsiteY11" fmla="*/ 22785 h 248299"/>
                <a:gd name="connsiteX12" fmla="*/ 138437 w 248299"/>
                <a:gd name="connsiteY12" fmla="*/ 0 h 248299"/>
                <a:gd name="connsiteX13" fmla="*/ 28575 w 248299"/>
                <a:gd name="connsiteY13" fmla="*/ 109862 h 248299"/>
                <a:gd name="connsiteX14" fmla="*/ 138437 w 248299"/>
                <a:gd name="connsiteY14" fmla="*/ 219724 h 248299"/>
                <a:gd name="connsiteX15" fmla="*/ 248299 w 248299"/>
                <a:gd name="connsiteY15" fmla="*/ 109862 h 248299"/>
                <a:gd name="connsiteX16" fmla="*/ 138437 w 248299"/>
                <a:gd name="connsiteY16" fmla="*/ 0 h 248299"/>
                <a:gd name="connsiteX17" fmla="*/ 0 w 248299"/>
                <a:gd name="connsiteY17" fmla="*/ 8872 h 248299"/>
                <a:gd name="connsiteX18" fmla="*/ 37447 w 248299"/>
                <a:gd name="connsiteY18" fmla="*/ 248299 h 248299"/>
                <a:gd name="connsiteX19" fmla="*/ 0 w 248299"/>
                <a:gd name="connsiteY19" fmla="*/ 210852 h 248299"/>
                <a:gd name="connsiteX20" fmla="*/ 0 w 248299"/>
                <a:gd name="connsiteY20" fmla="*/ 8872 h 248299"/>
                <a:gd name="connsiteX0" fmla="*/ 138437 w 248299"/>
                <a:gd name="connsiteY0" fmla="*/ 51811 h 248299"/>
                <a:gd name="connsiteX1" fmla="*/ 102155 w 248299"/>
                <a:gd name="connsiteY1" fmla="*/ 88093 h 248299"/>
                <a:gd name="connsiteX2" fmla="*/ 138437 w 248299"/>
                <a:gd name="connsiteY2" fmla="*/ 124376 h 248299"/>
                <a:gd name="connsiteX3" fmla="*/ 174719 w 248299"/>
                <a:gd name="connsiteY3" fmla="*/ 88093 h 248299"/>
                <a:gd name="connsiteX4" fmla="*/ 138437 w 248299"/>
                <a:gd name="connsiteY4" fmla="*/ 51811 h 248299"/>
                <a:gd name="connsiteX5" fmla="*/ 138437 w 248299"/>
                <a:gd name="connsiteY5" fmla="*/ 22785 h 248299"/>
                <a:gd name="connsiteX6" fmla="*/ 203745 w 248299"/>
                <a:gd name="connsiteY6" fmla="*/ 88565 h 248299"/>
                <a:gd name="connsiteX7" fmla="*/ 142058 w 248299"/>
                <a:gd name="connsiteY7" fmla="*/ 195569 h 248299"/>
                <a:gd name="connsiteX8" fmla="*/ 138437 w 248299"/>
                <a:gd name="connsiteY8" fmla="*/ 196940 h 248299"/>
                <a:gd name="connsiteX9" fmla="*/ 134816 w 248299"/>
                <a:gd name="connsiteY9" fmla="*/ 195561 h 248299"/>
                <a:gd name="connsiteX10" fmla="*/ 73129 w 248299"/>
                <a:gd name="connsiteY10" fmla="*/ 88565 h 248299"/>
                <a:gd name="connsiteX11" fmla="*/ 138437 w 248299"/>
                <a:gd name="connsiteY11" fmla="*/ 22785 h 248299"/>
                <a:gd name="connsiteX12" fmla="*/ 138437 w 248299"/>
                <a:gd name="connsiteY12" fmla="*/ 0 h 248299"/>
                <a:gd name="connsiteX13" fmla="*/ 28575 w 248299"/>
                <a:gd name="connsiteY13" fmla="*/ 109862 h 248299"/>
                <a:gd name="connsiteX14" fmla="*/ 138437 w 248299"/>
                <a:gd name="connsiteY14" fmla="*/ 219724 h 248299"/>
                <a:gd name="connsiteX15" fmla="*/ 248299 w 248299"/>
                <a:gd name="connsiteY15" fmla="*/ 109862 h 248299"/>
                <a:gd name="connsiteX16" fmla="*/ 138437 w 248299"/>
                <a:gd name="connsiteY16" fmla="*/ 0 h 248299"/>
                <a:gd name="connsiteX17" fmla="*/ 0 w 248299"/>
                <a:gd name="connsiteY17" fmla="*/ 210852 h 248299"/>
                <a:gd name="connsiteX18" fmla="*/ 37447 w 248299"/>
                <a:gd name="connsiteY18" fmla="*/ 248299 h 248299"/>
                <a:gd name="connsiteX19" fmla="*/ 0 w 248299"/>
                <a:gd name="connsiteY19" fmla="*/ 210852 h 248299"/>
                <a:gd name="connsiteX0" fmla="*/ 109862 w 219724"/>
                <a:gd name="connsiteY0" fmla="*/ 51811 h 219724"/>
                <a:gd name="connsiteX1" fmla="*/ 73580 w 219724"/>
                <a:gd name="connsiteY1" fmla="*/ 88093 h 219724"/>
                <a:gd name="connsiteX2" fmla="*/ 109862 w 219724"/>
                <a:gd name="connsiteY2" fmla="*/ 124376 h 219724"/>
                <a:gd name="connsiteX3" fmla="*/ 146144 w 219724"/>
                <a:gd name="connsiteY3" fmla="*/ 88093 h 219724"/>
                <a:gd name="connsiteX4" fmla="*/ 109862 w 219724"/>
                <a:gd name="connsiteY4" fmla="*/ 51811 h 219724"/>
                <a:gd name="connsiteX5" fmla="*/ 109862 w 219724"/>
                <a:gd name="connsiteY5" fmla="*/ 22785 h 219724"/>
                <a:gd name="connsiteX6" fmla="*/ 175170 w 219724"/>
                <a:gd name="connsiteY6" fmla="*/ 88565 h 219724"/>
                <a:gd name="connsiteX7" fmla="*/ 113483 w 219724"/>
                <a:gd name="connsiteY7" fmla="*/ 195569 h 219724"/>
                <a:gd name="connsiteX8" fmla="*/ 109862 w 219724"/>
                <a:gd name="connsiteY8" fmla="*/ 196940 h 219724"/>
                <a:gd name="connsiteX9" fmla="*/ 106241 w 219724"/>
                <a:gd name="connsiteY9" fmla="*/ 195561 h 219724"/>
                <a:gd name="connsiteX10" fmla="*/ 44554 w 219724"/>
                <a:gd name="connsiteY10" fmla="*/ 88565 h 219724"/>
                <a:gd name="connsiteX11" fmla="*/ 109862 w 219724"/>
                <a:gd name="connsiteY11" fmla="*/ 22785 h 219724"/>
                <a:gd name="connsiteX12" fmla="*/ 109862 w 219724"/>
                <a:gd name="connsiteY12" fmla="*/ 0 h 219724"/>
                <a:gd name="connsiteX13" fmla="*/ 0 w 219724"/>
                <a:gd name="connsiteY13" fmla="*/ 109862 h 219724"/>
                <a:gd name="connsiteX14" fmla="*/ 109862 w 219724"/>
                <a:gd name="connsiteY14" fmla="*/ 219724 h 219724"/>
                <a:gd name="connsiteX15" fmla="*/ 219724 w 219724"/>
                <a:gd name="connsiteY15" fmla="*/ 109862 h 219724"/>
                <a:gd name="connsiteX16" fmla="*/ 109862 w 219724"/>
                <a:gd name="connsiteY16" fmla="*/ 0 h 219724"/>
                <a:gd name="connsiteX0" fmla="*/ 65308 w 175170"/>
                <a:gd name="connsiteY0" fmla="*/ 54864 h 225830"/>
                <a:gd name="connsiteX1" fmla="*/ 29026 w 175170"/>
                <a:gd name="connsiteY1" fmla="*/ 91146 h 225830"/>
                <a:gd name="connsiteX2" fmla="*/ 65308 w 175170"/>
                <a:gd name="connsiteY2" fmla="*/ 127429 h 225830"/>
                <a:gd name="connsiteX3" fmla="*/ 101590 w 175170"/>
                <a:gd name="connsiteY3" fmla="*/ 91146 h 225830"/>
                <a:gd name="connsiteX4" fmla="*/ 65308 w 175170"/>
                <a:gd name="connsiteY4" fmla="*/ 54864 h 225830"/>
                <a:gd name="connsiteX5" fmla="*/ 65308 w 175170"/>
                <a:gd name="connsiteY5" fmla="*/ 25838 h 225830"/>
                <a:gd name="connsiteX6" fmla="*/ 130616 w 175170"/>
                <a:gd name="connsiteY6" fmla="*/ 91618 h 225830"/>
                <a:gd name="connsiteX7" fmla="*/ 68929 w 175170"/>
                <a:gd name="connsiteY7" fmla="*/ 198622 h 225830"/>
                <a:gd name="connsiteX8" fmla="*/ 65308 w 175170"/>
                <a:gd name="connsiteY8" fmla="*/ 199993 h 225830"/>
                <a:gd name="connsiteX9" fmla="*/ 61687 w 175170"/>
                <a:gd name="connsiteY9" fmla="*/ 198614 h 225830"/>
                <a:gd name="connsiteX10" fmla="*/ 0 w 175170"/>
                <a:gd name="connsiteY10" fmla="*/ 91618 h 225830"/>
                <a:gd name="connsiteX11" fmla="*/ 65308 w 175170"/>
                <a:gd name="connsiteY11" fmla="*/ 25838 h 225830"/>
                <a:gd name="connsiteX12" fmla="*/ 65308 w 175170"/>
                <a:gd name="connsiteY12" fmla="*/ 3053 h 225830"/>
                <a:gd name="connsiteX13" fmla="*/ 65308 w 175170"/>
                <a:gd name="connsiteY13" fmla="*/ 222777 h 225830"/>
                <a:gd name="connsiteX14" fmla="*/ 175170 w 175170"/>
                <a:gd name="connsiteY14" fmla="*/ 112915 h 225830"/>
                <a:gd name="connsiteX15" fmla="*/ 65308 w 175170"/>
                <a:gd name="connsiteY15" fmla="*/ 3053 h 225830"/>
                <a:gd name="connsiteX0" fmla="*/ 65308 w 175170"/>
                <a:gd name="connsiteY0" fmla="*/ 51811 h 196940"/>
                <a:gd name="connsiteX1" fmla="*/ 29026 w 175170"/>
                <a:gd name="connsiteY1" fmla="*/ 88093 h 196940"/>
                <a:gd name="connsiteX2" fmla="*/ 65308 w 175170"/>
                <a:gd name="connsiteY2" fmla="*/ 124376 h 196940"/>
                <a:gd name="connsiteX3" fmla="*/ 101590 w 175170"/>
                <a:gd name="connsiteY3" fmla="*/ 88093 h 196940"/>
                <a:gd name="connsiteX4" fmla="*/ 65308 w 175170"/>
                <a:gd name="connsiteY4" fmla="*/ 51811 h 196940"/>
                <a:gd name="connsiteX5" fmla="*/ 65308 w 175170"/>
                <a:gd name="connsiteY5" fmla="*/ 22785 h 196940"/>
                <a:gd name="connsiteX6" fmla="*/ 130616 w 175170"/>
                <a:gd name="connsiteY6" fmla="*/ 88565 h 196940"/>
                <a:gd name="connsiteX7" fmla="*/ 68929 w 175170"/>
                <a:gd name="connsiteY7" fmla="*/ 195569 h 196940"/>
                <a:gd name="connsiteX8" fmla="*/ 65308 w 175170"/>
                <a:gd name="connsiteY8" fmla="*/ 196940 h 196940"/>
                <a:gd name="connsiteX9" fmla="*/ 61687 w 175170"/>
                <a:gd name="connsiteY9" fmla="*/ 195561 h 196940"/>
                <a:gd name="connsiteX10" fmla="*/ 0 w 175170"/>
                <a:gd name="connsiteY10" fmla="*/ 88565 h 196940"/>
                <a:gd name="connsiteX11" fmla="*/ 65308 w 175170"/>
                <a:gd name="connsiteY11" fmla="*/ 22785 h 196940"/>
                <a:gd name="connsiteX12" fmla="*/ 65308 w 175170"/>
                <a:gd name="connsiteY12" fmla="*/ 0 h 196940"/>
                <a:gd name="connsiteX13" fmla="*/ 175170 w 175170"/>
                <a:gd name="connsiteY13" fmla="*/ 109862 h 196940"/>
                <a:gd name="connsiteX14" fmla="*/ 65308 w 175170"/>
                <a:gd name="connsiteY14" fmla="*/ 0 h 196940"/>
                <a:gd name="connsiteX0" fmla="*/ 65308 w 130616"/>
                <a:gd name="connsiteY0" fmla="*/ 29026 h 174155"/>
                <a:gd name="connsiteX1" fmla="*/ 29026 w 130616"/>
                <a:gd name="connsiteY1" fmla="*/ 65308 h 174155"/>
                <a:gd name="connsiteX2" fmla="*/ 65308 w 130616"/>
                <a:gd name="connsiteY2" fmla="*/ 101591 h 174155"/>
                <a:gd name="connsiteX3" fmla="*/ 101590 w 130616"/>
                <a:gd name="connsiteY3" fmla="*/ 65308 h 174155"/>
                <a:gd name="connsiteX4" fmla="*/ 65308 w 130616"/>
                <a:gd name="connsiteY4" fmla="*/ 29026 h 174155"/>
                <a:gd name="connsiteX5" fmla="*/ 65308 w 130616"/>
                <a:gd name="connsiteY5" fmla="*/ 0 h 174155"/>
                <a:gd name="connsiteX6" fmla="*/ 130616 w 130616"/>
                <a:gd name="connsiteY6" fmla="*/ 65780 h 174155"/>
                <a:gd name="connsiteX7" fmla="*/ 68929 w 130616"/>
                <a:gd name="connsiteY7" fmla="*/ 172784 h 174155"/>
                <a:gd name="connsiteX8" fmla="*/ 65308 w 130616"/>
                <a:gd name="connsiteY8" fmla="*/ 174155 h 174155"/>
                <a:gd name="connsiteX9" fmla="*/ 61687 w 130616"/>
                <a:gd name="connsiteY9" fmla="*/ 172776 h 174155"/>
                <a:gd name="connsiteX10" fmla="*/ 0 w 130616"/>
                <a:gd name="connsiteY10" fmla="*/ 65780 h 174155"/>
                <a:gd name="connsiteX11" fmla="*/ 65308 w 130616"/>
                <a:gd name="connsiteY11" fmla="*/ 0 h 17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616" h="174155">
                  <a:moveTo>
                    <a:pt x="65308" y="29026"/>
                  </a:moveTo>
                  <a:cubicBezTo>
                    <a:pt x="45302" y="29026"/>
                    <a:pt x="29026" y="45302"/>
                    <a:pt x="29026" y="65308"/>
                  </a:cubicBezTo>
                  <a:cubicBezTo>
                    <a:pt x="29026" y="85314"/>
                    <a:pt x="45302" y="101591"/>
                    <a:pt x="65308" y="101591"/>
                  </a:cubicBezTo>
                  <a:cubicBezTo>
                    <a:pt x="85314" y="101591"/>
                    <a:pt x="101590" y="85314"/>
                    <a:pt x="101590" y="65308"/>
                  </a:cubicBezTo>
                  <a:cubicBezTo>
                    <a:pt x="101590" y="45302"/>
                    <a:pt x="85314" y="29026"/>
                    <a:pt x="65308" y="29026"/>
                  </a:cubicBezTo>
                  <a:close/>
                  <a:moveTo>
                    <a:pt x="65308" y="0"/>
                  </a:moveTo>
                  <a:cubicBezTo>
                    <a:pt x="101315" y="0"/>
                    <a:pt x="130616" y="29505"/>
                    <a:pt x="130616" y="65780"/>
                  </a:cubicBezTo>
                  <a:cubicBezTo>
                    <a:pt x="130616" y="117323"/>
                    <a:pt x="71447" y="170541"/>
                    <a:pt x="68929" y="172784"/>
                  </a:cubicBezTo>
                  <a:cubicBezTo>
                    <a:pt x="67891" y="173698"/>
                    <a:pt x="66600" y="174155"/>
                    <a:pt x="65308" y="174155"/>
                  </a:cubicBezTo>
                  <a:cubicBezTo>
                    <a:pt x="64016" y="174155"/>
                    <a:pt x="62725" y="173698"/>
                    <a:pt x="61687" y="172776"/>
                  </a:cubicBezTo>
                  <a:cubicBezTo>
                    <a:pt x="59169" y="170541"/>
                    <a:pt x="0" y="117323"/>
                    <a:pt x="0" y="65780"/>
                  </a:cubicBezTo>
                  <a:cubicBezTo>
                    <a:pt x="0" y="29505"/>
                    <a:pt x="29302" y="0"/>
                    <a:pt x="65308" y="0"/>
                  </a:cubicBezTo>
                  <a:close/>
                </a:path>
              </a:pathLst>
            </a:custGeom>
            <a:noFill/>
            <a:ln>
              <a:solidFill>
                <a:schemeClr val="bg1"/>
              </a:solidFill>
            </a:ln>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2">
                      <a:lumMod val="75000"/>
                      <a:alpha val="0"/>
                    </a:schemeClr>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nl-NL" sz="100" b="0" i="0" u="none" strike="noStrike" kern="1200" cap="none" spc="0" normalizeH="0" baseline="0" noProof="0">
                  <a:ln>
                    <a:noFill/>
                  </a:ln>
                  <a:solidFill>
                    <a:srgbClr val="070809">
                      <a:lumMod val="75000"/>
                      <a:alpha val="0"/>
                    </a:srgbClr>
                  </a:solidFill>
                  <a:effectLst/>
                  <a:uLnTx/>
                  <a:uFillTx/>
                  <a:latin typeface="Arial" panose="020B0604020202020204" pitchFamily="34" charset="0"/>
                  <a:cs typeface="Arial" panose="020B0604020202020204" pitchFamily="34" charset="0"/>
                </a:rPr>
                <a:t> </a:t>
              </a:r>
            </a:p>
          </p:txBody>
        </p:sp>
        <p:sp>
          <p:nvSpPr>
            <p:cNvPr id="32" name="Tijdelijke aanduiding voor tekst 38">
              <a:extLst>
                <a:ext uri="{FF2B5EF4-FFF2-40B4-BE49-F238E27FC236}">
                  <a16:creationId xmlns:a16="http://schemas.microsoft.com/office/drawing/2014/main" id="{36DAB2F4-5866-C7FA-C72B-2E6A011DDECE}"/>
                </a:ext>
              </a:extLst>
            </p:cNvPr>
            <p:cNvSpPr txBox="1">
              <a:spLocks/>
            </p:cNvSpPr>
            <p:nvPr/>
          </p:nvSpPr>
          <p:spPr>
            <a:xfrm>
              <a:off x="745025" y="5145879"/>
              <a:ext cx="173108" cy="127626"/>
            </a:xfrm>
            <a:custGeom>
              <a:avLst/>
              <a:gdLst>
                <a:gd name="connsiteX0" fmla="*/ 44331 w 219724"/>
                <a:gd name="connsiteY0" fmla="*/ 88780 h 219724"/>
                <a:gd name="connsiteX1" fmla="*/ 44331 w 219724"/>
                <a:gd name="connsiteY1" fmla="*/ 138851 h 219724"/>
                <a:gd name="connsiteX2" fmla="*/ 63657 w 219724"/>
                <a:gd name="connsiteY2" fmla="*/ 158176 h 219724"/>
                <a:gd name="connsiteX3" fmla="*/ 156068 w 219724"/>
                <a:gd name="connsiteY3" fmla="*/ 158176 h 219724"/>
                <a:gd name="connsiteX4" fmla="*/ 175394 w 219724"/>
                <a:gd name="connsiteY4" fmla="*/ 138851 h 219724"/>
                <a:gd name="connsiteX5" fmla="*/ 175394 w 219724"/>
                <a:gd name="connsiteY5" fmla="*/ 88780 h 219724"/>
                <a:gd name="connsiteX6" fmla="*/ 113728 w 219724"/>
                <a:gd name="connsiteY6" fmla="*/ 126377 h 219724"/>
                <a:gd name="connsiteX7" fmla="*/ 109863 w 219724"/>
                <a:gd name="connsiteY7" fmla="*/ 127431 h 219724"/>
                <a:gd name="connsiteX8" fmla="*/ 105997 w 219724"/>
                <a:gd name="connsiteY8" fmla="*/ 126377 h 219724"/>
                <a:gd name="connsiteX9" fmla="*/ 63657 w 219724"/>
                <a:gd name="connsiteY9" fmla="*/ 61548 h 219724"/>
                <a:gd name="connsiteX10" fmla="*/ 44858 w 219724"/>
                <a:gd name="connsiteY10" fmla="*/ 76657 h 219724"/>
                <a:gd name="connsiteX11" fmla="*/ 109863 w 219724"/>
                <a:gd name="connsiteY11" fmla="*/ 116363 h 219724"/>
                <a:gd name="connsiteX12" fmla="*/ 174867 w 219724"/>
                <a:gd name="connsiteY12" fmla="*/ 76657 h 219724"/>
                <a:gd name="connsiteX13" fmla="*/ 156068 w 219724"/>
                <a:gd name="connsiteY13" fmla="*/ 61548 h 219724"/>
                <a:gd name="connsiteX14" fmla="*/ 109862 w 219724"/>
                <a:gd name="connsiteY14" fmla="*/ 0 h 219724"/>
                <a:gd name="connsiteX15" fmla="*/ 219724 w 219724"/>
                <a:gd name="connsiteY15" fmla="*/ 109862 h 219724"/>
                <a:gd name="connsiteX16" fmla="*/ 109862 w 219724"/>
                <a:gd name="connsiteY16" fmla="*/ 219724 h 219724"/>
                <a:gd name="connsiteX17" fmla="*/ 0 w 219724"/>
                <a:gd name="connsiteY17" fmla="*/ 109862 h 219724"/>
                <a:gd name="connsiteX18" fmla="*/ 109862 w 219724"/>
                <a:gd name="connsiteY18" fmla="*/ 0 h 219724"/>
                <a:gd name="connsiteX0" fmla="*/ 47384 w 225830"/>
                <a:gd name="connsiteY0" fmla="*/ 88780 h 158176"/>
                <a:gd name="connsiteX1" fmla="*/ 47384 w 225830"/>
                <a:gd name="connsiteY1" fmla="*/ 138851 h 158176"/>
                <a:gd name="connsiteX2" fmla="*/ 66710 w 225830"/>
                <a:gd name="connsiteY2" fmla="*/ 158176 h 158176"/>
                <a:gd name="connsiteX3" fmla="*/ 159121 w 225830"/>
                <a:gd name="connsiteY3" fmla="*/ 158176 h 158176"/>
                <a:gd name="connsiteX4" fmla="*/ 178447 w 225830"/>
                <a:gd name="connsiteY4" fmla="*/ 138851 h 158176"/>
                <a:gd name="connsiteX5" fmla="*/ 178447 w 225830"/>
                <a:gd name="connsiteY5" fmla="*/ 88780 h 158176"/>
                <a:gd name="connsiteX6" fmla="*/ 116781 w 225830"/>
                <a:gd name="connsiteY6" fmla="*/ 126377 h 158176"/>
                <a:gd name="connsiteX7" fmla="*/ 112916 w 225830"/>
                <a:gd name="connsiteY7" fmla="*/ 127431 h 158176"/>
                <a:gd name="connsiteX8" fmla="*/ 109050 w 225830"/>
                <a:gd name="connsiteY8" fmla="*/ 126377 h 158176"/>
                <a:gd name="connsiteX9" fmla="*/ 47384 w 225830"/>
                <a:gd name="connsiteY9" fmla="*/ 88780 h 158176"/>
                <a:gd name="connsiteX10" fmla="*/ 66710 w 225830"/>
                <a:gd name="connsiteY10" fmla="*/ 61548 h 158176"/>
                <a:gd name="connsiteX11" fmla="*/ 47911 w 225830"/>
                <a:gd name="connsiteY11" fmla="*/ 76657 h 158176"/>
                <a:gd name="connsiteX12" fmla="*/ 112916 w 225830"/>
                <a:gd name="connsiteY12" fmla="*/ 116363 h 158176"/>
                <a:gd name="connsiteX13" fmla="*/ 177920 w 225830"/>
                <a:gd name="connsiteY13" fmla="*/ 76657 h 158176"/>
                <a:gd name="connsiteX14" fmla="*/ 159121 w 225830"/>
                <a:gd name="connsiteY14" fmla="*/ 61548 h 158176"/>
                <a:gd name="connsiteX15" fmla="*/ 66710 w 225830"/>
                <a:gd name="connsiteY15" fmla="*/ 61548 h 158176"/>
                <a:gd name="connsiteX16" fmla="*/ 112915 w 225830"/>
                <a:gd name="connsiteY16" fmla="*/ 0 h 158176"/>
                <a:gd name="connsiteX17" fmla="*/ 222777 w 225830"/>
                <a:gd name="connsiteY17" fmla="*/ 109862 h 158176"/>
                <a:gd name="connsiteX18" fmla="*/ 3053 w 225830"/>
                <a:gd name="connsiteY18" fmla="*/ 109862 h 158176"/>
                <a:gd name="connsiteX19" fmla="*/ 112915 w 225830"/>
                <a:gd name="connsiteY19" fmla="*/ 0 h 158176"/>
                <a:gd name="connsiteX0" fmla="*/ 44331 w 175394"/>
                <a:gd name="connsiteY0" fmla="*/ 88780 h 158176"/>
                <a:gd name="connsiteX1" fmla="*/ 44331 w 175394"/>
                <a:gd name="connsiteY1" fmla="*/ 138851 h 158176"/>
                <a:gd name="connsiteX2" fmla="*/ 63657 w 175394"/>
                <a:gd name="connsiteY2" fmla="*/ 158176 h 158176"/>
                <a:gd name="connsiteX3" fmla="*/ 156068 w 175394"/>
                <a:gd name="connsiteY3" fmla="*/ 158176 h 158176"/>
                <a:gd name="connsiteX4" fmla="*/ 175394 w 175394"/>
                <a:gd name="connsiteY4" fmla="*/ 138851 h 158176"/>
                <a:gd name="connsiteX5" fmla="*/ 175394 w 175394"/>
                <a:gd name="connsiteY5" fmla="*/ 88780 h 158176"/>
                <a:gd name="connsiteX6" fmla="*/ 113728 w 175394"/>
                <a:gd name="connsiteY6" fmla="*/ 126377 h 158176"/>
                <a:gd name="connsiteX7" fmla="*/ 109863 w 175394"/>
                <a:gd name="connsiteY7" fmla="*/ 127431 h 158176"/>
                <a:gd name="connsiteX8" fmla="*/ 105997 w 175394"/>
                <a:gd name="connsiteY8" fmla="*/ 126377 h 158176"/>
                <a:gd name="connsiteX9" fmla="*/ 44331 w 175394"/>
                <a:gd name="connsiteY9" fmla="*/ 88780 h 158176"/>
                <a:gd name="connsiteX10" fmla="*/ 63657 w 175394"/>
                <a:gd name="connsiteY10" fmla="*/ 61548 h 158176"/>
                <a:gd name="connsiteX11" fmla="*/ 44858 w 175394"/>
                <a:gd name="connsiteY11" fmla="*/ 76657 h 158176"/>
                <a:gd name="connsiteX12" fmla="*/ 109863 w 175394"/>
                <a:gd name="connsiteY12" fmla="*/ 116363 h 158176"/>
                <a:gd name="connsiteX13" fmla="*/ 174867 w 175394"/>
                <a:gd name="connsiteY13" fmla="*/ 76657 h 158176"/>
                <a:gd name="connsiteX14" fmla="*/ 156068 w 175394"/>
                <a:gd name="connsiteY14" fmla="*/ 61548 h 158176"/>
                <a:gd name="connsiteX15" fmla="*/ 63657 w 175394"/>
                <a:gd name="connsiteY15" fmla="*/ 61548 h 158176"/>
                <a:gd name="connsiteX16" fmla="*/ 109862 w 175394"/>
                <a:gd name="connsiteY16" fmla="*/ 0 h 158176"/>
                <a:gd name="connsiteX17" fmla="*/ 0 w 175394"/>
                <a:gd name="connsiteY17" fmla="*/ 109862 h 158176"/>
                <a:gd name="connsiteX18" fmla="*/ 109862 w 175394"/>
                <a:gd name="connsiteY18" fmla="*/ 0 h 158176"/>
                <a:gd name="connsiteX0" fmla="*/ 0 w 131063"/>
                <a:gd name="connsiteY0" fmla="*/ 27232 h 96628"/>
                <a:gd name="connsiteX1" fmla="*/ 0 w 131063"/>
                <a:gd name="connsiteY1" fmla="*/ 77303 h 96628"/>
                <a:gd name="connsiteX2" fmla="*/ 19326 w 131063"/>
                <a:gd name="connsiteY2" fmla="*/ 96628 h 96628"/>
                <a:gd name="connsiteX3" fmla="*/ 111737 w 131063"/>
                <a:gd name="connsiteY3" fmla="*/ 96628 h 96628"/>
                <a:gd name="connsiteX4" fmla="*/ 131063 w 131063"/>
                <a:gd name="connsiteY4" fmla="*/ 77303 h 96628"/>
                <a:gd name="connsiteX5" fmla="*/ 131063 w 131063"/>
                <a:gd name="connsiteY5" fmla="*/ 27232 h 96628"/>
                <a:gd name="connsiteX6" fmla="*/ 69397 w 131063"/>
                <a:gd name="connsiteY6" fmla="*/ 64829 h 96628"/>
                <a:gd name="connsiteX7" fmla="*/ 65532 w 131063"/>
                <a:gd name="connsiteY7" fmla="*/ 65883 h 96628"/>
                <a:gd name="connsiteX8" fmla="*/ 61666 w 131063"/>
                <a:gd name="connsiteY8" fmla="*/ 64829 h 96628"/>
                <a:gd name="connsiteX9" fmla="*/ 0 w 131063"/>
                <a:gd name="connsiteY9" fmla="*/ 27232 h 96628"/>
                <a:gd name="connsiteX10" fmla="*/ 19326 w 131063"/>
                <a:gd name="connsiteY10" fmla="*/ 0 h 96628"/>
                <a:gd name="connsiteX11" fmla="*/ 527 w 131063"/>
                <a:gd name="connsiteY11" fmla="*/ 15109 h 96628"/>
                <a:gd name="connsiteX12" fmla="*/ 65532 w 131063"/>
                <a:gd name="connsiteY12" fmla="*/ 54815 h 96628"/>
                <a:gd name="connsiteX13" fmla="*/ 130536 w 131063"/>
                <a:gd name="connsiteY13" fmla="*/ 15109 h 96628"/>
                <a:gd name="connsiteX14" fmla="*/ 111737 w 131063"/>
                <a:gd name="connsiteY14" fmla="*/ 0 h 96628"/>
                <a:gd name="connsiteX15" fmla="*/ 19326 w 131063"/>
                <a:gd name="connsiteY15" fmla="*/ 0 h 9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063" h="96628">
                  <a:moveTo>
                    <a:pt x="0" y="27232"/>
                  </a:moveTo>
                  <a:lnTo>
                    <a:pt x="0" y="77303"/>
                  </a:lnTo>
                  <a:cubicBezTo>
                    <a:pt x="0" y="88020"/>
                    <a:pt x="8609" y="96628"/>
                    <a:pt x="19326" y="96628"/>
                  </a:cubicBezTo>
                  <a:lnTo>
                    <a:pt x="111737" y="96628"/>
                  </a:lnTo>
                  <a:cubicBezTo>
                    <a:pt x="122454" y="96628"/>
                    <a:pt x="131063" y="88020"/>
                    <a:pt x="131063" y="77303"/>
                  </a:cubicBezTo>
                  <a:lnTo>
                    <a:pt x="131063" y="27232"/>
                  </a:lnTo>
                  <a:lnTo>
                    <a:pt x="69397" y="64829"/>
                  </a:lnTo>
                  <a:cubicBezTo>
                    <a:pt x="68167" y="65532"/>
                    <a:pt x="66761" y="65883"/>
                    <a:pt x="65532" y="65883"/>
                  </a:cubicBezTo>
                  <a:cubicBezTo>
                    <a:pt x="64302" y="65883"/>
                    <a:pt x="62896" y="65532"/>
                    <a:pt x="61666" y="64829"/>
                  </a:cubicBezTo>
                  <a:lnTo>
                    <a:pt x="0" y="27232"/>
                  </a:lnTo>
                  <a:close/>
                  <a:moveTo>
                    <a:pt x="19326" y="0"/>
                  </a:moveTo>
                  <a:cubicBezTo>
                    <a:pt x="10190" y="0"/>
                    <a:pt x="2460" y="6501"/>
                    <a:pt x="527" y="15109"/>
                  </a:cubicBezTo>
                  <a:lnTo>
                    <a:pt x="65532" y="54815"/>
                  </a:lnTo>
                  <a:lnTo>
                    <a:pt x="130536" y="15109"/>
                  </a:lnTo>
                  <a:cubicBezTo>
                    <a:pt x="128603" y="6501"/>
                    <a:pt x="120873" y="0"/>
                    <a:pt x="111737" y="0"/>
                  </a:cubicBezTo>
                  <a:lnTo>
                    <a:pt x="19326" y="0"/>
                  </a:lnTo>
                  <a:close/>
                </a:path>
              </a:pathLst>
            </a:custGeom>
            <a:noFill/>
            <a:ln>
              <a:solidFill>
                <a:schemeClr val="bg1"/>
              </a:solidFill>
            </a:ln>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2">
                      <a:lumMod val="75000"/>
                      <a:alpha val="0"/>
                    </a:schemeClr>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nl-NL" sz="100" b="0" i="0" u="none" strike="noStrike" kern="1200" cap="none" spc="0" normalizeH="0" baseline="0" noProof="0">
                  <a:ln>
                    <a:noFill/>
                  </a:ln>
                  <a:solidFill>
                    <a:srgbClr val="070809">
                      <a:lumMod val="75000"/>
                      <a:alpha val="0"/>
                    </a:srgbClr>
                  </a:solidFill>
                  <a:effectLst/>
                  <a:uLnTx/>
                  <a:uFillTx/>
                  <a:latin typeface="Arial" panose="020B0604020202020204" pitchFamily="34" charset="0"/>
                  <a:cs typeface="Arial" panose="020B0604020202020204" pitchFamily="34" charset="0"/>
                </a:rPr>
                <a:t> </a:t>
              </a:r>
            </a:p>
          </p:txBody>
        </p:sp>
        <p:sp>
          <p:nvSpPr>
            <p:cNvPr id="33" name="Tijdelijke aanduiding voor tekst 39">
              <a:extLst>
                <a:ext uri="{FF2B5EF4-FFF2-40B4-BE49-F238E27FC236}">
                  <a16:creationId xmlns:a16="http://schemas.microsoft.com/office/drawing/2014/main" id="{0D99B64A-2F36-F619-3E44-C82A3398C63E}"/>
                </a:ext>
              </a:extLst>
            </p:cNvPr>
            <p:cNvSpPr txBox="1">
              <a:spLocks/>
            </p:cNvSpPr>
            <p:nvPr/>
          </p:nvSpPr>
          <p:spPr>
            <a:xfrm>
              <a:off x="727790" y="5547228"/>
              <a:ext cx="207578" cy="207578"/>
            </a:xfrm>
            <a:custGeom>
              <a:avLst/>
              <a:gdLst>
                <a:gd name="connsiteX0" fmla="*/ 94956 w 276874"/>
                <a:gd name="connsiteY0" fmla="*/ 59856 h 276874"/>
                <a:gd name="connsiteX1" fmla="*/ 103888 w 276874"/>
                <a:gd name="connsiteY1" fmla="*/ 64938 h 276874"/>
                <a:gd name="connsiteX2" fmla="*/ 125104 w 276874"/>
                <a:gd name="connsiteY2" fmla="*/ 105108 h 276874"/>
                <a:gd name="connsiteX3" fmla="*/ 116036 w 276874"/>
                <a:gd name="connsiteY3" fmla="*/ 116204 h 276874"/>
                <a:gd name="connsiteX4" fmla="*/ 111416 w 276874"/>
                <a:gd name="connsiteY4" fmla="*/ 120206 h 276874"/>
                <a:gd name="connsiteX5" fmla="*/ 114936 w 276874"/>
                <a:gd name="connsiteY5" fmla="*/ 128856 h 276874"/>
                <a:gd name="connsiteX6" fmla="*/ 148050 w 276874"/>
                <a:gd name="connsiteY6" fmla="*/ 161970 h 276874"/>
                <a:gd name="connsiteX7" fmla="*/ 156699 w 276874"/>
                <a:gd name="connsiteY7" fmla="*/ 165490 h 276874"/>
                <a:gd name="connsiteX8" fmla="*/ 160675 w 276874"/>
                <a:gd name="connsiteY8" fmla="*/ 160896 h 276874"/>
                <a:gd name="connsiteX9" fmla="*/ 171787 w 276874"/>
                <a:gd name="connsiteY9" fmla="*/ 151807 h 276874"/>
                <a:gd name="connsiteX10" fmla="*/ 211963 w 276874"/>
                <a:gd name="connsiteY10" fmla="*/ 173013 h 276874"/>
                <a:gd name="connsiteX11" fmla="*/ 217018 w 276874"/>
                <a:gd name="connsiteY11" fmla="*/ 181919 h 276874"/>
                <a:gd name="connsiteX12" fmla="*/ 177618 w 276874"/>
                <a:gd name="connsiteY12" fmla="*/ 217018 h 276874"/>
                <a:gd name="connsiteX13" fmla="*/ 101703 w 276874"/>
                <a:gd name="connsiteY13" fmla="*/ 175218 h 276874"/>
                <a:gd name="connsiteX14" fmla="*/ 59856 w 276874"/>
                <a:gd name="connsiteY14" fmla="*/ 99257 h 276874"/>
                <a:gd name="connsiteX15" fmla="*/ 94956 w 276874"/>
                <a:gd name="connsiteY15" fmla="*/ 59856 h 276874"/>
                <a:gd name="connsiteX16" fmla="*/ 138437 w 276874"/>
                <a:gd name="connsiteY16" fmla="*/ 28575 h 276874"/>
                <a:gd name="connsiteX17" fmla="*/ 28575 w 276874"/>
                <a:gd name="connsiteY17" fmla="*/ 138437 h 276874"/>
                <a:gd name="connsiteX18" fmla="*/ 138437 w 276874"/>
                <a:gd name="connsiteY18" fmla="*/ 248299 h 276874"/>
                <a:gd name="connsiteX19" fmla="*/ 248299 w 276874"/>
                <a:gd name="connsiteY19" fmla="*/ 138437 h 276874"/>
                <a:gd name="connsiteX20" fmla="*/ 138437 w 276874"/>
                <a:gd name="connsiteY20" fmla="*/ 28575 h 276874"/>
                <a:gd name="connsiteX21" fmla="*/ 37447 w 276874"/>
                <a:gd name="connsiteY21" fmla="*/ 0 h 276874"/>
                <a:gd name="connsiteX22" fmla="*/ 239427 w 276874"/>
                <a:gd name="connsiteY22" fmla="*/ 0 h 276874"/>
                <a:gd name="connsiteX23" fmla="*/ 276874 w 276874"/>
                <a:gd name="connsiteY23" fmla="*/ 37447 h 276874"/>
                <a:gd name="connsiteX24" fmla="*/ 276874 w 276874"/>
                <a:gd name="connsiteY24" fmla="*/ 239427 h 276874"/>
                <a:gd name="connsiteX25" fmla="*/ 239427 w 276874"/>
                <a:gd name="connsiteY25" fmla="*/ 276874 h 276874"/>
                <a:gd name="connsiteX26" fmla="*/ 37447 w 276874"/>
                <a:gd name="connsiteY26" fmla="*/ 276874 h 276874"/>
                <a:gd name="connsiteX27" fmla="*/ 0 w 276874"/>
                <a:gd name="connsiteY27" fmla="*/ 239427 h 276874"/>
                <a:gd name="connsiteX28" fmla="*/ 0 w 276874"/>
                <a:gd name="connsiteY28" fmla="*/ 37447 h 276874"/>
                <a:gd name="connsiteX29" fmla="*/ 37447 w 276874"/>
                <a:gd name="connsiteY29" fmla="*/ 0 h 276874"/>
                <a:gd name="connsiteX0" fmla="*/ 94956 w 276874"/>
                <a:gd name="connsiteY0" fmla="*/ 59856 h 276903"/>
                <a:gd name="connsiteX1" fmla="*/ 103888 w 276874"/>
                <a:gd name="connsiteY1" fmla="*/ 64938 h 276903"/>
                <a:gd name="connsiteX2" fmla="*/ 125104 w 276874"/>
                <a:gd name="connsiteY2" fmla="*/ 105108 h 276903"/>
                <a:gd name="connsiteX3" fmla="*/ 116036 w 276874"/>
                <a:gd name="connsiteY3" fmla="*/ 116204 h 276903"/>
                <a:gd name="connsiteX4" fmla="*/ 111416 w 276874"/>
                <a:gd name="connsiteY4" fmla="*/ 120206 h 276903"/>
                <a:gd name="connsiteX5" fmla="*/ 114936 w 276874"/>
                <a:gd name="connsiteY5" fmla="*/ 128856 h 276903"/>
                <a:gd name="connsiteX6" fmla="*/ 148050 w 276874"/>
                <a:gd name="connsiteY6" fmla="*/ 161970 h 276903"/>
                <a:gd name="connsiteX7" fmla="*/ 156699 w 276874"/>
                <a:gd name="connsiteY7" fmla="*/ 165490 h 276903"/>
                <a:gd name="connsiteX8" fmla="*/ 160675 w 276874"/>
                <a:gd name="connsiteY8" fmla="*/ 160896 h 276903"/>
                <a:gd name="connsiteX9" fmla="*/ 171787 w 276874"/>
                <a:gd name="connsiteY9" fmla="*/ 151807 h 276903"/>
                <a:gd name="connsiteX10" fmla="*/ 211963 w 276874"/>
                <a:gd name="connsiteY10" fmla="*/ 173013 h 276903"/>
                <a:gd name="connsiteX11" fmla="*/ 217018 w 276874"/>
                <a:gd name="connsiteY11" fmla="*/ 181919 h 276903"/>
                <a:gd name="connsiteX12" fmla="*/ 177618 w 276874"/>
                <a:gd name="connsiteY12" fmla="*/ 217018 h 276903"/>
                <a:gd name="connsiteX13" fmla="*/ 101703 w 276874"/>
                <a:gd name="connsiteY13" fmla="*/ 175218 h 276903"/>
                <a:gd name="connsiteX14" fmla="*/ 59856 w 276874"/>
                <a:gd name="connsiteY14" fmla="*/ 99257 h 276903"/>
                <a:gd name="connsiteX15" fmla="*/ 94956 w 276874"/>
                <a:gd name="connsiteY15" fmla="*/ 59856 h 276903"/>
                <a:gd name="connsiteX16" fmla="*/ 138437 w 276874"/>
                <a:gd name="connsiteY16" fmla="*/ 28575 h 276903"/>
                <a:gd name="connsiteX17" fmla="*/ 28575 w 276874"/>
                <a:gd name="connsiteY17" fmla="*/ 138437 h 276903"/>
                <a:gd name="connsiteX18" fmla="*/ 138437 w 276874"/>
                <a:gd name="connsiteY18" fmla="*/ 248299 h 276903"/>
                <a:gd name="connsiteX19" fmla="*/ 248299 w 276874"/>
                <a:gd name="connsiteY19" fmla="*/ 138437 h 276903"/>
                <a:gd name="connsiteX20" fmla="*/ 138437 w 276874"/>
                <a:gd name="connsiteY20" fmla="*/ 28575 h 276903"/>
                <a:gd name="connsiteX21" fmla="*/ 37447 w 276874"/>
                <a:gd name="connsiteY21" fmla="*/ 0 h 276903"/>
                <a:gd name="connsiteX22" fmla="*/ 239427 w 276874"/>
                <a:gd name="connsiteY22" fmla="*/ 0 h 276903"/>
                <a:gd name="connsiteX23" fmla="*/ 276874 w 276874"/>
                <a:gd name="connsiteY23" fmla="*/ 37447 h 276903"/>
                <a:gd name="connsiteX24" fmla="*/ 276874 w 276874"/>
                <a:gd name="connsiteY24" fmla="*/ 239427 h 276903"/>
                <a:gd name="connsiteX25" fmla="*/ 37447 w 276874"/>
                <a:gd name="connsiteY25" fmla="*/ 276874 h 276903"/>
                <a:gd name="connsiteX26" fmla="*/ 0 w 276874"/>
                <a:gd name="connsiteY26" fmla="*/ 239427 h 276903"/>
                <a:gd name="connsiteX27" fmla="*/ 0 w 276874"/>
                <a:gd name="connsiteY27" fmla="*/ 37447 h 276903"/>
                <a:gd name="connsiteX28" fmla="*/ 37447 w 276874"/>
                <a:gd name="connsiteY28" fmla="*/ 0 h 276903"/>
                <a:gd name="connsiteX0" fmla="*/ 94956 w 292169"/>
                <a:gd name="connsiteY0" fmla="*/ 59856 h 276978"/>
                <a:gd name="connsiteX1" fmla="*/ 103888 w 292169"/>
                <a:gd name="connsiteY1" fmla="*/ 64938 h 276978"/>
                <a:gd name="connsiteX2" fmla="*/ 125104 w 292169"/>
                <a:gd name="connsiteY2" fmla="*/ 105108 h 276978"/>
                <a:gd name="connsiteX3" fmla="*/ 116036 w 292169"/>
                <a:gd name="connsiteY3" fmla="*/ 116204 h 276978"/>
                <a:gd name="connsiteX4" fmla="*/ 111416 w 292169"/>
                <a:gd name="connsiteY4" fmla="*/ 120206 h 276978"/>
                <a:gd name="connsiteX5" fmla="*/ 114936 w 292169"/>
                <a:gd name="connsiteY5" fmla="*/ 128856 h 276978"/>
                <a:gd name="connsiteX6" fmla="*/ 148050 w 292169"/>
                <a:gd name="connsiteY6" fmla="*/ 161970 h 276978"/>
                <a:gd name="connsiteX7" fmla="*/ 156699 w 292169"/>
                <a:gd name="connsiteY7" fmla="*/ 165490 h 276978"/>
                <a:gd name="connsiteX8" fmla="*/ 160675 w 292169"/>
                <a:gd name="connsiteY8" fmla="*/ 160896 h 276978"/>
                <a:gd name="connsiteX9" fmla="*/ 171787 w 292169"/>
                <a:gd name="connsiteY9" fmla="*/ 151807 h 276978"/>
                <a:gd name="connsiteX10" fmla="*/ 211963 w 292169"/>
                <a:gd name="connsiteY10" fmla="*/ 173013 h 276978"/>
                <a:gd name="connsiteX11" fmla="*/ 217018 w 292169"/>
                <a:gd name="connsiteY11" fmla="*/ 181919 h 276978"/>
                <a:gd name="connsiteX12" fmla="*/ 177618 w 292169"/>
                <a:gd name="connsiteY12" fmla="*/ 217018 h 276978"/>
                <a:gd name="connsiteX13" fmla="*/ 101703 w 292169"/>
                <a:gd name="connsiteY13" fmla="*/ 175218 h 276978"/>
                <a:gd name="connsiteX14" fmla="*/ 59856 w 292169"/>
                <a:gd name="connsiteY14" fmla="*/ 99257 h 276978"/>
                <a:gd name="connsiteX15" fmla="*/ 94956 w 292169"/>
                <a:gd name="connsiteY15" fmla="*/ 59856 h 276978"/>
                <a:gd name="connsiteX16" fmla="*/ 138437 w 292169"/>
                <a:gd name="connsiteY16" fmla="*/ 28575 h 276978"/>
                <a:gd name="connsiteX17" fmla="*/ 28575 w 292169"/>
                <a:gd name="connsiteY17" fmla="*/ 138437 h 276978"/>
                <a:gd name="connsiteX18" fmla="*/ 138437 w 292169"/>
                <a:gd name="connsiteY18" fmla="*/ 248299 h 276978"/>
                <a:gd name="connsiteX19" fmla="*/ 248299 w 292169"/>
                <a:gd name="connsiteY19" fmla="*/ 138437 h 276978"/>
                <a:gd name="connsiteX20" fmla="*/ 138437 w 292169"/>
                <a:gd name="connsiteY20" fmla="*/ 28575 h 276978"/>
                <a:gd name="connsiteX21" fmla="*/ 37447 w 292169"/>
                <a:gd name="connsiteY21" fmla="*/ 0 h 276978"/>
                <a:gd name="connsiteX22" fmla="*/ 239427 w 292169"/>
                <a:gd name="connsiteY22" fmla="*/ 0 h 276978"/>
                <a:gd name="connsiteX23" fmla="*/ 276874 w 292169"/>
                <a:gd name="connsiteY23" fmla="*/ 37447 h 276978"/>
                <a:gd name="connsiteX24" fmla="*/ 276874 w 292169"/>
                <a:gd name="connsiteY24" fmla="*/ 239427 h 276978"/>
                <a:gd name="connsiteX25" fmla="*/ 273699 w 292169"/>
                <a:gd name="connsiteY25" fmla="*/ 250274 h 276978"/>
                <a:gd name="connsiteX26" fmla="*/ 37447 w 292169"/>
                <a:gd name="connsiteY26" fmla="*/ 276874 h 276978"/>
                <a:gd name="connsiteX27" fmla="*/ 0 w 292169"/>
                <a:gd name="connsiteY27" fmla="*/ 239427 h 276978"/>
                <a:gd name="connsiteX28" fmla="*/ 0 w 292169"/>
                <a:gd name="connsiteY28" fmla="*/ 37447 h 276978"/>
                <a:gd name="connsiteX29" fmla="*/ 37447 w 292169"/>
                <a:gd name="connsiteY29" fmla="*/ 0 h 276978"/>
                <a:gd name="connsiteX0" fmla="*/ 94956 w 292169"/>
                <a:gd name="connsiteY0" fmla="*/ 59856 h 276978"/>
                <a:gd name="connsiteX1" fmla="*/ 103888 w 292169"/>
                <a:gd name="connsiteY1" fmla="*/ 64938 h 276978"/>
                <a:gd name="connsiteX2" fmla="*/ 125104 w 292169"/>
                <a:gd name="connsiteY2" fmla="*/ 105108 h 276978"/>
                <a:gd name="connsiteX3" fmla="*/ 116036 w 292169"/>
                <a:gd name="connsiteY3" fmla="*/ 116204 h 276978"/>
                <a:gd name="connsiteX4" fmla="*/ 111416 w 292169"/>
                <a:gd name="connsiteY4" fmla="*/ 120206 h 276978"/>
                <a:gd name="connsiteX5" fmla="*/ 114936 w 292169"/>
                <a:gd name="connsiteY5" fmla="*/ 128856 h 276978"/>
                <a:gd name="connsiteX6" fmla="*/ 148050 w 292169"/>
                <a:gd name="connsiteY6" fmla="*/ 161970 h 276978"/>
                <a:gd name="connsiteX7" fmla="*/ 156699 w 292169"/>
                <a:gd name="connsiteY7" fmla="*/ 165490 h 276978"/>
                <a:gd name="connsiteX8" fmla="*/ 160675 w 292169"/>
                <a:gd name="connsiteY8" fmla="*/ 160896 h 276978"/>
                <a:gd name="connsiteX9" fmla="*/ 171787 w 292169"/>
                <a:gd name="connsiteY9" fmla="*/ 151807 h 276978"/>
                <a:gd name="connsiteX10" fmla="*/ 211963 w 292169"/>
                <a:gd name="connsiteY10" fmla="*/ 173013 h 276978"/>
                <a:gd name="connsiteX11" fmla="*/ 217018 w 292169"/>
                <a:gd name="connsiteY11" fmla="*/ 181919 h 276978"/>
                <a:gd name="connsiteX12" fmla="*/ 177618 w 292169"/>
                <a:gd name="connsiteY12" fmla="*/ 217018 h 276978"/>
                <a:gd name="connsiteX13" fmla="*/ 101703 w 292169"/>
                <a:gd name="connsiteY13" fmla="*/ 175218 h 276978"/>
                <a:gd name="connsiteX14" fmla="*/ 59856 w 292169"/>
                <a:gd name="connsiteY14" fmla="*/ 99257 h 276978"/>
                <a:gd name="connsiteX15" fmla="*/ 94956 w 292169"/>
                <a:gd name="connsiteY15" fmla="*/ 59856 h 276978"/>
                <a:gd name="connsiteX16" fmla="*/ 138437 w 292169"/>
                <a:gd name="connsiteY16" fmla="*/ 28575 h 276978"/>
                <a:gd name="connsiteX17" fmla="*/ 28575 w 292169"/>
                <a:gd name="connsiteY17" fmla="*/ 138437 h 276978"/>
                <a:gd name="connsiteX18" fmla="*/ 248299 w 292169"/>
                <a:gd name="connsiteY18" fmla="*/ 138437 h 276978"/>
                <a:gd name="connsiteX19" fmla="*/ 138437 w 292169"/>
                <a:gd name="connsiteY19" fmla="*/ 28575 h 276978"/>
                <a:gd name="connsiteX20" fmla="*/ 37447 w 292169"/>
                <a:gd name="connsiteY20" fmla="*/ 0 h 276978"/>
                <a:gd name="connsiteX21" fmla="*/ 239427 w 292169"/>
                <a:gd name="connsiteY21" fmla="*/ 0 h 276978"/>
                <a:gd name="connsiteX22" fmla="*/ 276874 w 292169"/>
                <a:gd name="connsiteY22" fmla="*/ 37447 h 276978"/>
                <a:gd name="connsiteX23" fmla="*/ 276874 w 292169"/>
                <a:gd name="connsiteY23" fmla="*/ 239427 h 276978"/>
                <a:gd name="connsiteX24" fmla="*/ 273699 w 292169"/>
                <a:gd name="connsiteY24" fmla="*/ 250274 h 276978"/>
                <a:gd name="connsiteX25" fmla="*/ 37447 w 292169"/>
                <a:gd name="connsiteY25" fmla="*/ 276874 h 276978"/>
                <a:gd name="connsiteX26" fmla="*/ 0 w 292169"/>
                <a:gd name="connsiteY26" fmla="*/ 239427 h 276978"/>
                <a:gd name="connsiteX27" fmla="*/ 0 w 292169"/>
                <a:gd name="connsiteY27" fmla="*/ 37447 h 276978"/>
                <a:gd name="connsiteX28" fmla="*/ 37447 w 292169"/>
                <a:gd name="connsiteY28" fmla="*/ 0 h 276978"/>
                <a:gd name="connsiteX0" fmla="*/ 94956 w 276874"/>
                <a:gd name="connsiteY0" fmla="*/ 59856 h 276903"/>
                <a:gd name="connsiteX1" fmla="*/ 103888 w 276874"/>
                <a:gd name="connsiteY1" fmla="*/ 64938 h 276903"/>
                <a:gd name="connsiteX2" fmla="*/ 125104 w 276874"/>
                <a:gd name="connsiteY2" fmla="*/ 105108 h 276903"/>
                <a:gd name="connsiteX3" fmla="*/ 116036 w 276874"/>
                <a:gd name="connsiteY3" fmla="*/ 116204 h 276903"/>
                <a:gd name="connsiteX4" fmla="*/ 111416 w 276874"/>
                <a:gd name="connsiteY4" fmla="*/ 120206 h 276903"/>
                <a:gd name="connsiteX5" fmla="*/ 114936 w 276874"/>
                <a:gd name="connsiteY5" fmla="*/ 128856 h 276903"/>
                <a:gd name="connsiteX6" fmla="*/ 148050 w 276874"/>
                <a:gd name="connsiteY6" fmla="*/ 161970 h 276903"/>
                <a:gd name="connsiteX7" fmla="*/ 156699 w 276874"/>
                <a:gd name="connsiteY7" fmla="*/ 165490 h 276903"/>
                <a:gd name="connsiteX8" fmla="*/ 160675 w 276874"/>
                <a:gd name="connsiteY8" fmla="*/ 160896 h 276903"/>
                <a:gd name="connsiteX9" fmla="*/ 171787 w 276874"/>
                <a:gd name="connsiteY9" fmla="*/ 151807 h 276903"/>
                <a:gd name="connsiteX10" fmla="*/ 211963 w 276874"/>
                <a:gd name="connsiteY10" fmla="*/ 173013 h 276903"/>
                <a:gd name="connsiteX11" fmla="*/ 217018 w 276874"/>
                <a:gd name="connsiteY11" fmla="*/ 181919 h 276903"/>
                <a:gd name="connsiteX12" fmla="*/ 177618 w 276874"/>
                <a:gd name="connsiteY12" fmla="*/ 217018 h 276903"/>
                <a:gd name="connsiteX13" fmla="*/ 101703 w 276874"/>
                <a:gd name="connsiteY13" fmla="*/ 175218 h 276903"/>
                <a:gd name="connsiteX14" fmla="*/ 59856 w 276874"/>
                <a:gd name="connsiteY14" fmla="*/ 99257 h 276903"/>
                <a:gd name="connsiteX15" fmla="*/ 94956 w 276874"/>
                <a:gd name="connsiteY15" fmla="*/ 59856 h 276903"/>
                <a:gd name="connsiteX16" fmla="*/ 138437 w 276874"/>
                <a:gd name="connsiteY16" fmla="*/ 28575 h 276903"/>
                <a:gd name="connsiteX17" fmla="*/ 28575 w 276874"/>
                <a:gd name="connsiteY17" fmla="*/ 138437 h 276903"/>
                <a:gd name="connsiteX18" fmla="*/ 248299 w 276874"/>
                <a:gd name="connsiteY18" fmla="*/ 138437 h 276903"/>
                <a:gd name="connsiteX19" fmla="*/ 138437 w 276874"/>
                <a:gd name="connsiteY19" fmla="*/ 28575 h 276903"/>
                <a:gd name="connsiteX20" fmla="*/ 37447 w 276874"/>
                <a:gd name="connsiteY20" fmla="*/ 0 h 276903"/>
                <a:gd name="connsiteX21" fmla="*/ 239427 w 276874"/>
                <a:gd name="connsiteY21" fmla="*/ 0 h 276903"/>
                <a:gd name="connsiteX22" fmla="*/ 276874 w 276874"/>
                <a:gd name="connsiteY22" fmla="*/ 37447 h 276903"/>
                <a:gd name="connsiteX23" fmla="*/ 276874 w 276874"/>
                <a:gd name="connsiteY23" fmla="*/ 239427 h 276903"/>
                <a:gd name="connsiteX24" fmla="*/ 37447 w 276874"/>
                <a:gd name="connsiteY24" fmla="*/ 276874 h 276903"/>
                <a:gd name="connsiteX25" fmla="*/ 0 w 276874"/>
                <a:gd name="connsiteY25" fmla="*/ 239427 h 276903"/>
                <a:gd name="connsiteX26" fmla="*/ 0 w 276874"/>
                <a:gd name="connsiteY26" fmla="*/ 37447 h 276903"/>
                <a:gd name="connsiteX27" fmla="*/ 37447 w 276874"/>
                <a:gd name="connsiteY27" fmla="*/ 0 h 276903"/>
                <a:gd name="connsiteX0" fmla="*/ 94956 w 276874"/>
                <a:gd name="connsiteY0" fmla="*/ 59856 h 276874"/>
                <a:gd name="connsiteX1" fmla="*/ 103888 w 276874"/>
                <a:gd name="connsiteY1" fmla="*/ 64938 h 276874"/>
                <a:gd name="connsiteX2" fmla="*/ 125104 w 276874"/>
                <a:gd name="connsiteY2" fmla="*/ 105108 h 276874"/>
                <a:gd name="connsiteX3" fmla="*/ 116036 w 276874"/>
                <a:gd name="connsiteY3" fmla="*/ 116204 h 276874"/>
                <a:gd name="connsiteX4" fmla="*/ 111416 w 276874"/>
                <a:gd name="connsiteY4" fmla="*/ 120206 h 276874"/>
                <a:gd name="connsiteX5" fmla="*/ 114936 w 276874"/>
                <a:gd name="connsiteY5" fmla="*/ 128856 h 276874"/>
                <a:gd name="connsiteX6" fmla="*/ 148050 w 276874"/>
                <a:gd name="connsiteY6" fmla="*/ 161970 h 276874"/>
                <a:gd name="connsiteX7" fmla="*/ 156699 w 276874"/>
                <a:gd name="connsiteY7" fmla="*/ 165490 h 276874"/>
                <a:gd name="connsiteX8" fmla="*/ 160675 w 276874"/>
                <a:gd name="connsiteY8" fmla="*/ 160896 h 276874"/>
                <a:gd name="connsiteX9" fmla="*/ 171787 w 276874"/>
                <a:gd name="connsiteY9" fmla="*/ 151807 h 276874"/>
                <a:gd name="connsiteX10" fmla="*/ 211963 w 276874"/>
                <a:gd name="connsiteY10" fmla="*/ 173013 h 276874"/>
                <a:gd name="connsiteX11" fmla="*/ 217018 w 276874"/>
                <a:gd name="connsiteY11" fmla="*/ 181919 h 276874"/>
                <a:gd name="connsiteX12" fmla="*/ 177618 w 276874"/>
                <a:gd name="connsiteY12" fmla="*/ 217018 h 276874"/>
                <a:gd name="connsiteX13" fmla="*/ 101703 w 276874"/>
                <a:gd name="connsiteY13" fmla="*/ 175218 h 276874"/>
                <a:gd name="connsiteX14" fmla="*/ 59856 w 276874"/>
                <a:gd name="connsiteY14" fmla="*/ 99257 h 276874"/>
                <a:gd name="connsiteX15" fmla="*/ 94956 w 276874"/>
                <a:gd name="connsiteY15" fmla="*/ 59856 h 276874"/>
                <a:gd name="connsiteX16" fmla="*/ 138437 w 276874"/>
                <a:gd name="connsiteY16" fmla="*/ 28575 h 276874"/>
                <a:gd name="connsiteX17" fmla="*/ 28575 w 276874"/>
                <a:gd name="connsiteY17" fmla="*/ 138437 h 276874"/>
                <a:gd name="connsiteX18" fmla="*/ 248299 w 276874"/>
                <a:gd name="connsiteY18" fmla="*/ 138437 h 276874"/>
                <a:gd name="connsiteX19" fmla="*/ 138437 w 276874"/>
                <a:gd name="connsiteY19" fmla="*/ 28575 h 276874"/>
                <a:gd name="connsiteX20" fmla="*/ 37447 w 276874"/>
                <a:gd name="connsiteY20" fmla="*/ 0 h 276874"/>
                <a:gd name="connsiteX21" fmla="*/ 239427 w 276874"/>
                <a:gd name="connsiteY21" fmla="*/ 0 h 276874"/>
                <a:gd name="connsiteX22" fmla="*/ 276874 w 276874"/>
                <a:gd name="connsiteY22" fmla="*/ 37447 h 276874"/>
                <a:gd name="connsiteX23" fmla="*/ 37447 w 276874"/>
                <a:gd name="connsiteY23" fmla="*/ 276874 h 276874"/>
                <a:gd name="connsiteX24" fmla="*/ 0 w 276874"/>
                <a:gd name="connsiteY24" fmla="*/ 239427 h 276874"/>
                <a:gd name="connsiteX25" fmla="*/ 0 w 276874"/>
                <a:gd name="connsiteY25" fmla="*/ 37447 h 276874"/>
                <a:gd name="connsiteX26" fmla="*/ 37447 w 276874"/>
                <a:gd name="connsiteY26" fmla="*/ 0 h 276874"/>
                <a:gd name="connsiteX0" fmla="*/ 94956 w 251352"/>
                <a:gd name="connsiteY0" fmla="*/ 59856 h 276874"/>
                <a:gd name="connsiteX1" fmla="*/ 103888 w 251352"/>
                <a:gd name="connsiteY1" fmla="*/ 64938 h 276874"/>
                <a:gd name="connsiteX2" fmla="*/ 125104 w 251352"/>
                <a:gd name="connsiteY2" fmla="*/ 105108 h 276874"/>
                <a:gd name="connsiteX3" fmla="*/ 116036 w 251352"/>
                <a:gd name="connsiteY3" fmla="*/ 116204 h 276874"/>
                <a:gd name="connsiteX4" fmla="*/ 111416 w 251352"/>
                <a:gd name="connsiteY4" fmla="*/ 120206 h 276874"/>
                <a:gd name="connsiteX5" fmla="*/ 114936 w 251352"/>
                <a:gd name="connsiteY5" fmla="*/ 128856 h 276874"/>
                <a:gd name="connsiteX6" fmla="*/ 148050 w 251352"/>
                <a:gd name="connsiteY6" fmla="*/ 161970 h 276874"/>
                <a:gd name="connsiteX7" fmla="*/ 156699 w 251352"/>
                <a:gd name="connsiteY7" fmla="*/ 165490 h 276874"/>
                <a:gd name="connsiteX8" fmla="*/ 160675 w 251352"/>
                <a:gd name="connsiteY8" fmla="*/ 160896 h 276874"/>
                <a:gd name="connsiteX9" fmla="*/ 171787 w 251352"/>
                <a:gd name="connsiteY9" fmla="*/ 151807 h 276874"/>
                <a:gd name="connsiteX10" fmla="*/ 211963 w 251352"/>
                <a:gd name="connsiteY10" fmla="*/ 173013 h 276874"/>
                <a:gd name="connsiteX11" fmla="*/ 217018 w 251352"/>
                <a:gd name="connsiteY11" fmla="*/ 181919 h 276874"/>
                <a:gd name="connsiteX12" fmla="*/ 177618 w 251352"/>
                <a:gd name="connsiteY12" fmla="*/ 217018 h 276874"/>
                <a:gd name="connsiteX13" fmla="*/ 101703 w 251352"/>
                <a:gd name="connsiteY13" fmla="*/ 175218 h 276874"/>
                <a:gd name="connsiteX14" fmla="*/ 59856 w 251352"/>
                <a:gd name="connsiteY14" fmla="*/ 99257 h 276874"/>
                <a:gd name="connsiteX15" fmla="*/ 94956 w 251352"/>
                <a:gd name="connsiteY15" fmla="*/ 59856 h 276874"/>
                <a:gd name="connsiteX16" fmla="*/ 138437 w 251352"/>
                <a:gd name="connsiteY16" fmla="*/ 28575 h 276874"/>
                <a:gd name="connsiteX17" fmla="*/ 28575 w 251352"/>
                <a:gd name="connsiteY17" fmla="*/ 138437 h 276874"/>
                <a:gd name="connsiteX18" fmla="*/ 248299 w 251352"/>
                <a:gd name="connsiteY18" fmla="*/ 138437 h 276874"/>
                <a:gd name="connsiteX19" fmla="*/ 138437 w 251352"/>
                <a:gd name="connsiteY19" fmla="*/ 28575 h 276874"/>
                <a:gd name="connsiteX20" fmla="*/ 37447 w 251352"/>
                <a:gd name="connsiteY20" fmla="*/ 0 h 276874"/>
                <a:gd name="connsiteX21" fmla="*/ 239427 w 251352"/>
                <a:gd name="connsiteY21" fmla="*/ 0 h 276874"/>
                <a:gd name="connsiteX22" fmla="*/ 37447 w 251352"/>
                <a:gd name="connsiteY22" fmla="*/ 276874 h 276874"/>
                <a:gd name="connsiteX23" fmla="*/ 0 w 251352"/>
                <a:gd name="connsiteY23" fmla="*/ 239427 h 276874"/>
                <a:gd name="connsiteX24" fmla="*/ 0 w 251352"/>
                <a:gd name="connsiteY24" fmla="*/ 37447 h 276874"/>
                <a:gd name="connsiteX25" fmla="*/ 37447 w 251352"/>
                <a:gd name="connsiteY25" fmla="*/ 0 h 276874"/>
                <a:gd name="connsiteX0" fmla="*/ 94956 w 251352"/>
                <a:gd name="connsiteY0" fmla="*/ 59856 h 276874"/>
                <a:gd name="connsiteX1" fmla="*/ 103888 w 251352"/>
                <a:gd name="connsiteY1" fmla="*/ 64938 h 276874"/>
                <a:gd name="connsiteX2" fmla="*/ 125104 w 251352"/>
                <a:gd name="connsiteY2" fmla="*/ 105108 h 276874"/>
                <a:gd name="connsiteX3" fmla="*/ 116036 w 251352"/>
                <a:gd name="connsiteY3" fmla="*/ 116204 h 276874"/>
                <a:gd name="connsiteX4" fmla="*/ 111416 w 251352"/>
                <a:gd name="connsiteY4" fmla="*/ 120206 h 276874"/>
                <a:gd name="connsiteX5" fmla="*/ 114936 w 251352"/>
                <a:gd name="connsiteY5" fmla="*/ 128856 h 276874"/>
                <a:gd name="connsiteX6" fmla="*/ 148050 w 251352"/>
                <a:gd name="connsiteY6" fmla="*/ 161970 h 276874"/>
                <a:gd name="connsiteX7" fmla="*/ 156699 w 251352"/>
                <a:gd name="connsiteY7" fmla="*/ 165490 h 276874"/>
                <a:gd name="connsiteX8" fmla="*/ 160675 w 251352"/>
                <a:gd name="connsiteY8" fmla="*/ 160896 h 276874"/>
                <a:gd name="connsiteX9" fmla="*/ 171787 w 251352"/>
                <a:gd name="connsiteY9" fmla="*/ 151807 h 276874"/>
                <a:gd name="connsiteX10" fmla="*/ 211963 w 251352"/>
                <a:gd name="connsiteY10" fmla="*/ 173013 h 276874"/>
                <a:gd name="connsiteX11" fmla="*/ 217018 w 251352"/>
                <a:gd name="connsiteY11" fmla="*/ 181919 h 276874"/>
                <a:gd name="connsiteX12" fmla="*/ 177618 w 251352"/>
                <a:gd name="connsiteY12" fmla="*/ 217018 h 276874"/>
                <a:gd name="connsiteX13" fmla="*/ 101703 w 251352"/>
                <a:gd name="connsiteY13" fmla="*/ 175218 h 276874"/>
                <a:gd name="connsiteX14" fmla="*/ 59856 w 251352"/>
                <a:gd name="connsiteY14" fmla="*/ 99257 h 276874"/>
                <a:gd name="connsiteX15" fmla="*/ 94956 w 251352"/>
                <a:gd name="connsiteY15" fmla="*/ 59856 h 276874"/>
                <a:gd name="connsiteX16" fmla="*/ 138437 w 251352"/>
                <a:gd name="connsiteY16" fmla="*/ 28575 h 276874"/>
                <a:gd name="connsiteX17" fmla="*/ 28575 w 251352"/>
                <a:gd name="connsiteY17" fmla="*/ 138437 h 276874"/>
                <a:gd name="connsiteX18" fmla="*/ 248299 w 251352"/>
                <a:gd name="connsiteY18" fmla="*/ 138437 h 276874"/>
                <a:gd name="connsiteX19" fmla="*/ 138437 w 251352"/>
                <a:gd name="connsiteY19" fmla="*/ 28575 h 276874"/>
                <a:gd name="connsiteX20" fmla="*/ 37447 w 251352"/>
                <a:gd name="connsiteY20" fmla="*/ 0 h 276874"/>
                <a:gd name="connsiteX21" fmla="*/ 37447 w 251352"/>
                <a:gd name="connsiteY21" fmla="*/ 276874 h 276874"/>
                <a:gd name="connsiteX22" fmla="*/ 0 w 251352"/>
                <a:gd name="connsiteY22" fmla="*/ 239427 h 276874"/>
                <a:gd name="connsiteX23" fmla="*/ 0 w 251352"/>
                <a:gd name="connsiteY23" fmla="*/ 37447 h 276874"/>
                <a:gd name="connsiteX24" fmla="*/ 37447 w 251352"/>
                <a:gd name="connsiteY24" fmla="*/ 0 h 276874"/>
                <a:gd name="connsiteX0" fmla="*/ 94956 w 217018"/>
                <a:gd name="connsiteY0" fmla="*/ 59856 h 276874"/>
                <a:gd name="connsiteX1" fmla="*/ 103888 w 217018"/>
                <a:gd name="connsiteY1" fmla="*/ 64938 h 276874"/>
                <a:gd name="connsiteX2" fmla="*/ 125104 w 217018"/>
                <a:gd name="connsiteY2" fmla="*/ 105108 h 276874"/>
                <a:gd name="connsiteX3" fmla="*/ 116036 w 217018"/>
                <a:gd name="connsiteY3" fmla="*/ 116204 h 276874"/>
                <a:gd name="connsiteX4" fmla="*/ 111416 w 217018"/>
                <a:gd name="connsiteY4" fmla="*/ 120206 h 276874"/>
                <a:gd name="connsiteX5" fmla="*/ 114936 w 217018"/>
                <a:gd name="connsiteY5" fmla="*/ 128856 h 276874"/>
                <a:gd name="connsiteX6" fmla="*/ 148050 w 217018"/>
                <a:gd name="connsiteY6" fmla="*/ 161970 h 276874"/>
                <a:gd name="connsiteX7" fmla="*/ 156699 w 217018"/>
                <a:gd name="connsiteY7" fmla="*/ 165490 h 276874"/>
                <a:gd name="connsiteX8" fmla="*/ 160675 w 217018"/>
                <a:gd name="connsiteY8" fmla="*/ 160896 h 276874"/>
                <a:gd name="connsiteX9" fmla="*/ 171787 w 217018"/>
                <a:gd name="connsiteY9" fmla="*/ 151807 h 276874"/>
                <a:gd name="connsiteX10" fmla="*/ 211963 w 217018"/>
                <a:gd name="connsiteY10" fmla="*/ 173013 h 276874"/>
                <a:gd name="connsiteX11" fmla="*/ 217018 w 217018"/>
                <a:gd name="connsiteY11" fmla="*/ 181919 h 276874"/>
                <a:gd name="connsiteX12" fmla="*/ 177618 w 217018"/>
                <a:gd name="connsiteY12" fmla="*/ 217018 h 276874"/>
                <a:gd name="connsiteX13" fmla="*/ 101703 w 217018"/>
                <a:gd name="connsiteY13" fmla="*/ 175218 h 276874"/>
                <a:gd name="connsiteX14" fmla="*/ 59856 w 217018"/>
                <a:gd name="connsiteY14" fmla="*/ 99257 h 276874"/>
                <a:gd name="connsiteX15" fmla="*/ 94956 w 217018"/>
                <a:gd name="connsiteY15" fmla="*/ 59856 h 276874"/>
                <a:gd name="connsiteX16" fmla="*/ 138437 w 217018"/>
                <a:gd name="connsiteY16" fmla="*/ 28575 h 276874"/>
                <a:gd name="connsiteX17" fmla="*/ 28575 w 217018"/>
                <a:gd name="connsiteY17" fmla="*/ 138437 h 276874"/>
                <a:gd name="connsiteX18" fmla="*/ 138437 w 217018"/>
                <a:gd name="connsiteY18" fmla="*/ 28575 h 276874"/>
                <a:gd name="connsiteX19" fmla="*/ 37447 w 217018"/>
                <a:gd name="connsiteY19" fmla="*/ 0 h 276874"/>
                <a:gd name="connsiteX20" fmla="*/ 37447 w 217018"/>
                <a:gd name="connsiteY20" fmla="*/ 276874 h 276874"/>
                <a:gd name="connsiteX21" fmla="*/ 0 w 217018"/>
                <a:gd name="connsiteY21" fmla="*/ 239427 h 276874"/>
                <a:gd name="connsiteX22" fmla="*/ 0 w 217018"/>
                <a:gd name="connsiteY22" fmla="*/ 37447 h 276874"/>
                <a:gd name="connsiteX23" fmla="*/ 37447 w 217018"/>
                <a:gd name="connsiteY23" fmla="*/ 0 h 276874"/>
                <a:gd name="connsiteX0" fmla="*/ 94956 w 217018"/>
                <a:gd name="connsiteY0" fmla="*/ 59856 h 239427"/>
                <a:gd name="connsiteX1" fmla="*/ 103888 w 217018"/>
                <a:gd name="connsiteY1" fmla="*/ 64938 h 239427"/>
                <a:gd name="connsiteX2" fmla="*/ 125104 w 217018"/>
                <a:gd name="connsiteY2" fmla="*/ 105108 h 239427"/>
                <a:gd name="connsiteX3" fmla="*/ 116036 w 217018"/>
                <a:gd name="connsiteY3" fmla="*/ 116204 h 239427"/>
                <a:gd name="connsiteX4" fmla="*/ 111416 w 217018"/>
                <a:gd name="connsiteY4" fmla="*/ 120206 h 239427"/>
                <a:gd name="connsiteX5" fmla="*/ 114936 w 217018"/>
                <a:gd name="connsiteY5" fmla="*/ 128856 h 239427"/>
                <a:gd name="connsiteX6" fmla="*/ 148050 w 217018"/>
                <a:gd name="connsiteY6" fmla="*/ 161970 h 239427"/>
                <a:gd name="connsiteX7" fmla="*/ 156699 w 217018"/>
                <a:gd name="connsiteY7" fmla="*/ 165490 h 239427"/>
                <a:gd name="connsiteX8" fmla="*/ 160675 w 217018"/>
                <a:gd name="connsiteY8" fmla="*/ 160896 h 239427"/>
                <a:gd name="connsiteX9" fmla="*/ 171787 w 217018"/>
                <a:gd name="connsiteY9" fmla="*/ 151807 h 239427"/>
                <a:gd name="connsiteX10" fmla="*/ 211963 w 217018"/>
                <a:gd name="connsiteY10" fmla="*/ 173013 h 239427"/>
                <a:gd name="connsiteX11" fmla="*/ 217018 w 217018"/>
                <a:gd name="connsiteY11" fmla="*/ 181919 h 239427"/>
                <a:gd name="connsiteX12" fmla="*/ 177618 w 217018"/>
                <a:gd name="connsiteY12" fmla="*/ 217018 h 239427"/>
                <a:gd name="connsiteX13" fmla="*/ 101703 w 217018"/>
                <a:gd name="connsiteY13" fmla="*/ 175218 h 239427"/>
                <a:gd name="connsiteX14" fmla="*/ 59856 w 217018"/>
                <a:gd name="connsiteY14" fmla="*/ 99257 h 239427"/>
                <a:gd name="connsiteX15" fmla="*/ 94956 w 217018"/>
                <a:gd name="connsiteY15" fmla="*/ 59856 h 239427"/>
                <a:gd name="connsiteX16" fmla="*/ 138437 w 217018"/>
                <a:gd name="connsiteY16" fmla="*/ 28575 h 239427"/>
                <a:gd name="connsiteX17" fmla="*/ 28575 w 217018"/>
                <a:gd name="connsiteY17" fmla="*/ 138437 h 239427"/>
                <a:gd name="connsiteX18" fmla="*/ 138437 w 217018"/>
                <a:gd name="connsiteY18" fmla="*/ 28575 h 239427"/>
                <a:gd name="connsiteX19" fmla="*/ 37447 w 217018"/>
                <a:gd name="connsiteY19" fmla="*/ 0 h 239427"/>
                <a:gd name="connsiteX20" fmla="*/ 0 w 217018"/>
                <a:gd name="connsiteY20" fmla="*/ 239427 h 239427"/>
                <a:gd name="connsiteX21" fmla="*/ 0 w 217018"/>
                <a:gd name="connsiteY21" fmla="*/ 37447 h 239427"/>
                <a:gd name="connsiteX22" fmla="*/ 37447 w 217018"/>
                <a:gd name="connsiteY22" fmla="*/ 0 h 239427"/>
                <a:gd name="connsiteX0" fmla="*/ 94956 w 217018"/>
                <a:gd name="connsiteY0" fmla="*/ 59856 h 217018"/>
                <a:gd name="connsiteX1" fmla="*/ 103888 w 217018"/>
                <a:gd name="connsiteY1" fmla="*/ 64938 h 217018"/>
                <a:gd name="connsiteX2" fmla="*/ 125104 w 217018"/>
                <a:gd name="connsiteY2" fmla="*/ 105108 h 217018"/>
                <a:gd name="connsiteX3" fmla="*/ 116036 w 217018"/>
                <a:gd name="connsiteY3" fmla="*/ 116204 h 217018"/>
                <a:gd name="connsiteX4" fmla="*/ 111416 w 217018"/>
                <a:gd name="connsiteY4" fmla="*/ 120206 h 217018"/>
                <a:gd name="connsiteX5" fmla="*/ 114936 w 217018"/>
                <a:gd name="connsiteY5" fmla="*/ 128856 h 217018"/>
                <a:gd name="connsiteX6" fmla="*/ 148050 w 217018"/>
                <a:gd name="connsiteY6" fmla="*/ 161970 h 217018"/>
                <a:gd name="connsiteX7" fmla="*/ 156699 w 217018"/>
                <a:gd name="connsiteY7" fmla="*/ 165490 h 217018"/>
                <a:gd name="connsiteX8" fmla="*/ 160675 w 217018"/>
                <a:gd name="connsiteY8" fmla="*/ 160896 h 217018"/>
                <a:gd name="connsiteX9" fmla="*/ 171787 w 217018"/>
                <a:gd name="connsiteY9" fmla="*/ 151807 h 217018"/>
                <a:gd name="connsiteX10" fmla="*/ 211963 w 217018"/>
                <a:gd name="connsiteY10" fmla="*/ 173013 h 217018"/>
                <a:gd name="connsiteX11" fmla="*/ 217018 w 217018"/>
                <a:gd name="connsiteY11" fmla="*/ 181919 h 217018"/>
                <a:gd name="connsiteX12" fmla="*/ 177618 w 217018"/>
                <a:gd name="connsiteY12" fmla="*/ 217018 h 217018"/>
                <a:gd name="connsiteX13" fmla="*/ 101703 w 217018"/>
                <a:gd name="connsiteY13" fmla="*/ 175218 h 217018"/>
                <a:gd name="connsiteX14" fmla="*/ 59856 w 217018"/>
                <a:gd name="connsiteY14" fmla="*/ 99257 h 217018"/>
                <a:gd name="connsiteX15" fmla="*/ 94956 w 217018"/>
                <a:gd name="connsiteY15" fmla="*/ 59856 h 217018"/>
                <a:gd name="connsiteX16" fmla="*/ 138437 w 217018"/>
                <a:gd name="connsiteY16" fmla="*/ 28575 h 217018"/>
                <a:gd name="connsiteX17" fmla="*/ 28575 w 217018"/>
                <a:gd name="connsiteY17" fmla="*/ 138437 h 217018"/>
                <a:gd name="connsiteX18" fmla="*/ 138437 w 217018"/>
                <a:gd name="connsiteY18" fmla="*/ 28575 h 217018"/>
                <a:gd name="connsiteX19" fmla="*/ 37447 w 217018"/>
                <a:gd name="connsiteY19" fmla="*/ 0 h 217018"/>
                <a:gd name="connsiteX20" fmla="*/ 0 w 217018"/>
                <a:gd name="connsiteY20" fmla="*/ 37447 h 217018"/>
                <a:gd name="connsiteX21" fmla="*/ 37447 w 217018"/>
                <a:gd name="connsiteY21" fmla="*/ 0 h 217018"/>
                <a:gd name="connsiteX0" fmla="*/ 66381 w 188443"/>
                <a:gd name="connsiteY0" fmla="*/ 31281 h 188443"/>
                <a:gd name="connsiteX1" fmla="*/ 75313 w 188443"/>
                <a:gd name="connsiteY1" fmla="*/ 36363 h 188443"/>
                <a:gd name="connsiteX2" fmla="*/ 96529 w 188443"/>
                <a:gd name="connsiteY2" fmla="*/ 76533 h 188443"/>
                <a:gd name="connsiteX3" fmla="*/ 87461 w 188443"/>
                <a:gd name="connsiteY3" fmla="*/ 87629 h 188443"/>
                <a:gd name="connsiteX4" fmla="*/ 82841 w 188443"/>
                <a:gd name="connsiteY4" fmla="*/ 91631 h 188443"/>
                <a:gd name="connsiteX5" fmla="*/ 86361 w 188443"/>
                <a:gd name="connsiteY5" fmla="*/ 100281 h 188443"/>
                <a:gd name="connsiteX6" fmla="*/ 119475 w 188443"/>
                <a:gd name="connsiteY6" fmla="*/ 133395 h 188443"/>
                <a:gd name="connsiteX7" fmla="*/ 128124 w 188443"/>
                <a:gd name="connsiteY7" fmla="*/ 136915 h 188443"/>
                <a:gd name="connsiteX8" fmla="*/ 132100 w 188443"/>
                <a:gd name="connsiteY8" fmla="*/ 132321 h 188443"/>
                <a:gd name="connsiteX9" fmla="*/ 143212 w 188443"/>
                <a:gd name="connsiteY9" fmla="*/ 123232 h 188443"/>
                <a:gd name="connsiteX10" fmla="*/ 183388 w 188443"/>
                <a:gd name="connsiteY10" fmla="*/ 144438 h 188443"/>
                <a:gd name="connsiteX11" fmla="*/ 188443 w 188443"/>
                <a:gd name="connsiteY11" fmla="*/ 153344 h 188443"/>
                <a:gd name="connsiteX12" fmla="*/ 149043 w 188443"/>
                <a:gd name="connsiteY12" fmla="*/ 188443 h 188443"/>
                <a:gd name="connsiteX13" fmla="*/ 73128 w 188443"/>
                <a:gd name="connsiteY13" fmla="*/ 146643 h 188443"/>
                <a:gd name="connsiteX14" fmla="*/ 31281 w 188443"/>
                <a:gd name="connsiteY14" fmla="*/ 70682 h 188443"/>
                <a:gd name="connsiteX15" fmla="*/ 66381 w 188443"/>
                <a:gd name="connsiteY15" fmla="*/ 31281 h 188443"/>
                <a:gd name="connsiteX16" fmla="*/ 109862 w 188443"/>
                <a:gd name="connsiteY16" fmla="*/ 0 h 188443"/>
                <a:gd name="connsiteX17" fmla="*/ 0 w 188443"/>
                <a:gd name="connsiteY17" fmla="*/ 109862 h 188443"/>
                <a:gd name="connsiteX18" fmla="*/ 109862 w 188443"/>
                <a:gd name="connsiteY18" fmla="*/ 0 h 188443"/>
                <a:gd name="connsiteX0" fmla="*/ 35100 w 157162"/>
                <a:gd name="connsiteY0" fmla="*/ 0 h 157162"/>
                <a:gd name="connsiteX1" fmla="*/ 44032 w 157162"/>
                <a:gd name="connsiteY1" fmla="*/ 5082 h 157162"/>
                <a:gd name="connsiteX2" fmla="*/ 65248 w 157162"/>
                <a:gd name="connsiteY2" fmla="*/ 45252 h 157162"/>
                <a:gd name="connsiteX3" fmla="*/ 56180 w 157162"/>
                <a:gd name="connsiteY3" fmla="*/ 56348 h 157162"/>
                <a:gd name="connsiteX4" fmla="*/ 51560 w 157162"/>
                <a:gd name="connsiteY4" fmla="*/ 60350 h 157162"/>
                <a:gd name="connsiteX5" fmla="*/ 55080 w 157162"/>
                <a:gd name="connsiteY5" fmla="*/ 69000 h 157162"/>
                <a:gd name="connsiteX6" fmla="*/ 88194 w 157162"/>
                <a:gd name="connsiteY6" fmla="*/ 102114 h 157162"/>
                <a:gd name="connsiteX7" fmla="*/ 96843 w 157162"/>
                <a:gd name="connsiteY7" fmla="*/ 105634 h 157162"/>
                <a:gd name="connsiteX8" fmla="*/ 100819 w 157162"/>
                <a:gd name="connsiteY8" fmla="*/ 101040 h 157162"/>
                <a:gd name="connsiteX9" fmla="*/ 111931 w 157162"/>
                <a:gd name="connsiteY9" fmla="*/ 91951 h 157162"/>
                <a:gd name="connsiteX10" fmla="*/ 152107 w 157162"/>
                <a:gd name="connsiteY10" fmla="*/ 113157 h 157162"/>
                <a:gd name="connsiteX11" fmla="*/ 157162 w 157162"/>
                <a:gd name="connsiteY11" fmla="*/ 122063 h 157162"/>
                <a:gd name="connsiteX12" fmla="*/ 117762 w 157162"/>
                <a:gd name="connsiteY12" fmla="*/ 157162 h 157162"/>
                <a:gd name="connsiteX13" fmla="*/ 41847 w 157162"/>
                <a:gd name="connsiteY13" fmla="*/ 115362 h 157162"/>
                <a:gd name="connsiteX14" fmla="*/ 0 w 157162"/>
                <a:gd name="connsiteY14" fmla="*/ 39401 h 157162"/>
                <a:gd name="connsiteX15" fmla="*/ 35100 w 157162"/>
                <a:gd name="connsiteY15" fmla="*/ 0 h 1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7162" h="157162">
                  <a:moveTo>
                    <a:pt x="35100" y="0"/>
                  </a:moveTo>
                  <a:cubicBezTo>
                    <a:pt x="38689" y="268"/>
                    <a:pt x="41968" y="2133"/>
                    <a:pt x="44032" y="5082"/>
                  </a:cubicBezTo>
                  <a:cubicBezTo>
                    <a:pt x="44267" y="5365"/>
                    <a:pt x="66731" y="36766"/>
                    <a:pt x="65248" y="45252"/>
                  </a:cubicBezTo>
                  <a:cubicBezTo>
                    <a:pt x="64526" y="49349"/>
                    <a:pt x="61733" y="51686"/>
                    <a:pt x="56180" y="56348"/>
                  </a:cubicBezTo>
                  <a:cubicBezTo>
                    <a:pt x="55258" y="57123"/>
                    <a:pt x="53100" y="58936"/>
                    <a:pt x="51560" y="60350"/>
                  </a:cubicBezTo>
                  <a:cubicBezTo>
                    <a:pt x="52525" y="63314"/>
                    <a:pt x="53702" y="66204"/>
                    <a:pt x="55080" y="69000"/>
                  </a:cubicBezTo>
                  <a:cubicBezTo>
                    <a:pt x="62105" y="83430"/>
                    <a:pt x="73764" y="95088"/>
                    <a:pt x="88194" y="102114"/>
                  </a:cubicBezTo>
                  <a:cubicBezTo>
                    <a:pt x="90990" y="103491"/>
                    <a:pt x="93880" y="104668"/>
                    <a:pt x="96843" y="105634"/>
                  </a:cubicBezTo>
                  <a:cubicBezTo>
                    <a:pt x="98252" y="104099"/>
                    <a:pt x="100065" y="101941"/>
                    <a:pt x="100819" y="101040"/>
                  </a:cubicBezTo>
                  <a:cubicBezTo>
                    <a:pt x="105508" y="95460"/>
                    <a:pt x="107845" y="92673"/>
                    <a:pt x="111931" y="91951"/>
                  </a:cubicBezTo>
                  <a:cubicBezTo>
                    <a:pt x="120491" y="90337"/>
                    <a:pt x="151677" y="112816"/>
                    <a:pt x="152107" y="113157"/>
                  </a:cubicBezTo>
                  <a:cubicBezTo>
                    <a:pt x="155042" y="115217"/>
                    <a:pt x="156897" y="118486"/>
                    <a:pt x="157162" y="122063"/>
                  </a:cubicBezTo>
                  <a:cubicBezTo>
                    <a:pt x="157162" y="131168"/>
                    <a:pt x="123446" y="157162"/>
                    <a:pt x="117762" y="157162"/>
                  </a:cubicBezTo>
                  <a:cubicBezTo>
                    <a:pt x="117432" y="157162"/>
                    <a:pt x="83888" y="156686"/>
                    <a:pt x="41847" y="115362"/>
                  </a:cubicBezTo>
                  <a:cubicBezTo>
                    <a:pt x="477" y="73280"/>
                    <a:pt x="0" y="39731"/>
                    <a:pt x="0" y="39401"/>
                  </a:cubicBezTo>
                  <a:cubicBezTo>
                    <a:pt x="0" y="33722"/>
                    <a:pt x="25995" y="0"/>
                    <a:pt x="35100" y="0"/>
                  </a:cubicBezTo>
                  <a:close/>
                </a:path>
              </a:pathLst>
            </a:custGeom>
            <a:noFill/>
            <a:ln>
              <a:solidFill>
                <a:schemeClr val="bg1"/>
              </a:solidFill>
            </a:ln>
          </p:spPr>
          <p:txBody>
            <a:bodyPr wrap="square">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100" kern="1200">
                  <a:solidFill>
                    <a:schemeClr val="tx2">
                      <a:lumMod val="75000"/>
                      <a:alpha val="0"/>
                    </a:schemeClr>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E7303A"/>
                </a:buClr>
                <a:buSzPct val="100000"/>
                <a:buFontTx/>
                <a:buNone/>
                <a:tabLst/>
                <a:defRPr/>
              </a:pPr>
              <a:r>
                <a:rPr kumimoji="0" lang="nl-NL" sz="100" b="0" i="0" u="none" strike="noStrike" kern="1200" cap="none" spc="0" normalizeH="0" baseline="0" noProof="0">
                  <a:ln>
                    <a:noFill/>
                  </a:ln>
                  <a:solidFill>
                    <a:srgbClr val="070809">
                      <a:lumMod val="75000"/>
                      <a:alpha val="0"/>
                    </a:srgbClr>
                  </a:solidFill>
                  <a:effectLst/>
                  <a:uLnTx/>
                  <a:uFillTx/>
                  <a:latin typeface="Arial" panose="020B0604020202020204" pitchFamily="34" charset="0"/>
                  <a:cs typeface="Arial" panose="020B0604020202020204" pitchFamily="34" charset="0"/>
                </a:rPr>
                <a:t> </a:t>
              </a:r>
            </a:p>
          </p:txBody>
        </p:sp>
        <p:sp>
          <p:nvSpPr>
            <p:cNvPr id="34" name="Tijdelijke aanduiding voor tekst 128">
              <a:extLst>
                <a:ext uri="{FF2B5EF4-FFF2-40B4-BE49-F238E27FC236}">
                  <a16:creationId xmlns:a16="http://schemas.microsoft.com/office/drawing/2014/main" id="{18962A09-C3AF-B92C-899E-FC754920DB5B}"/>
                </a:ext>
              </a:extLst>
            </p:cNvPr>
            <p:cNvSpPr txBox="1">
              <a:spLocks/>
            </p:cNvSpPr>
            <p:nvPr/>
          </p:nvSpPr>
          <p:spPr>
            <a:xfrm>
              <a:off x="1096738" y="4687680"/>
              <a:ext cx="4194900" cy="276874"/>
            </a:xfrm>
            <a:prstGeom prst="rect">
              <a:avLst/>
            </a:prstGeom>
          </p:spPr>
          <p:txBody>
            <a:bodyPr lIns="0" tIns="0" rIns="0" bIns="0" anchor="ctr"/>
            <a:lstStyle>
              <a:lvl1pPr marL="0" indent="0" algn="l" defTabSz="914400" rtl="0" eaLnBrk="1" latinLnBrk="0" hangingPunct="1">
                <a:lnSpc>
                  <a:spcPct val="90000"/>
                </a:lnSpc>
                <a:spcBef>
                  <a:spcPts val="0"/>
                </a:spcBef>
                <a:spcAft>
                  <a:spcPts val="0"/>
                </a:spcAft>
                <a:buClr>
                  <a:schemeClr val="accent4"/>
                </a:buClr>
                <a:buSzPct val="100000"/>
                <a:buFontTx/>
                <a:buNone/>
                <a:defRPr sz="10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a:buClr>
                  <a:srgbClr val="E7303A"/>
                </a:buClr>
                <a:defRPr/>
              </a:pPr>
              <a:r>
                <a:rPr kumimoji="0" lang="nl-NL"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TNO Energy &amp; </a:t>
              </a:r>
              <a:r>
                <a:rPr kumimoji="0" lang="nl-NL" sz="1100" b="0" i="0" u="none" strike="noStrike" kern="1200" cap="none" spc="0" normalizeH="0" baseline="0" noProof="0" err="1">
                  <a:ln>
                    <a:noFill/>
                  </a:ln>
                  <a:solidFill>
                    <a:schemeClr val="bg1"/>
                  </a:solidFill>
                  <a:effectLst/>
                  <a:uLnTx/>
                  <a:uFillTx/>
                  <a:latin typeface="Arial" panose="020B0604020202020204" pitchFamily="34" charset="0"/>
                  <a:cs typeface="Arial" panose="020B0604020202020204" pitchFamily="34" charset="0"/>
                </a:rPr>
                <a:t>Materials</a:t>
              </a:r>
              <a:r>
                <a:rPr kumimoji="0" lang="nl-NL"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a:t>
              </a:r>
              <a:r>
                <a:rPr kumimoji="0" lang="nl-NL" sz="1100" b="0" i="0" u="none" strike="noStrike" kern="1200" cap="none" spc="0" normalizeH="0" baseline="0" noProof="0" err="1">
                  <a:ln>
                    <a:noFill/>
                  </a:ln>
                  <a:solidFill>
                    <a:schemeClr val="bg1"/>
                  </a:solidFill>
                  <a:effectLst/>
                  <a:uLnTx/>
                  <a:uFillTx/>
                  <a:latin typeface="Arial" panose="020B0604020202020204" pitchFamily="34" charset="0"/>
                  <a:cs typeface="Arial" panose="020B0604020202020204" pitchFamily="34" charset="0"/>
                </a:rPr>
                <a:t>Transition</a:t>
              </a:r>
              <a:r>
                <a:rPr kumimoji="0" lang="nl-NL"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Princetonlaan 6, Utrecht</a:t>
              </a:r>
            </a:p>
            <a:p>
              <a:pPr marL="0" marR="0" lvl="0" indent="0" algn="l" defTabSz="914400" rtl="0" eaLnBrk="1" fontAlgn="auto" latinLnBrk="0" hangingPunct="1">
                <a:lnSpc>
                  <a:spcPct val="90000"/>
                </a:lnSpc>
                <a:spcBef>
                  <a:spcPts val="0"/>
                </a:spcBef>
                <a:spcAft>
                  <a:spcPts val="0"/>
                </a:spcAft>
                <a:buClr>
                  <a:srgbClr val="E7303A"/>
                </a:buClr>
                <a:buSzPct val="100000"/>
                <a:buFontTx/>
                <a:buNone/>
                <a:tabLst/>
                <a:defRPr/>
              </a:pPr>
              <a:r>
                <a:rPr kumimoji="0" lang="nl-NL"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a:t>
              </a:r>
            </a:p>
          </p:txBody>
        </p:sp>
        <p:sp>
          <p:nvSpPr>
            <p:cNvPr id="35" name="Tijdelijke aanduiding voor tekst 128">
              <a:extLst>
                <a:ext uri="{FF2B5EF4-FFF2-40B4-BE49-F238E27FC236}">
                  <a16:creationId xmlns:a16="http://schemas.microsoft.com/office/drawing/2014/main" id="{0D886011-81E7-5890-E406-367436EA7DA8}"/>
                </a:ext>
              </a:extLst>
            </p:cNvPr>
            <p:cNvSpPr txBox="1">
              <a:spLocks/>
            </p:cNvSpPr>
            <p:nvPr/>
          </p:nvSpPr>
          <p:spPr>
            <a:xfrm>
              <a:off x="1096738" y="5071255"/>
              <a:ext cx="2465389" cy="276874"/>
            </a:xfrm>
            <a:prstGeom prst="rect">
              <a:avLst/>
            </a:prstGeom>
          </p:spPr>
          <p:txBody>
            <a:bodyPr lIns="0" tIns="0" rIns="0" bIns="0" anchor="ctr"/>
            <a:lstStyle>
              <a:lvl1pPr marL="0" indent="0" algn="l" defTabSz="914400" rtl="0" eaLnBrk="1" latinLnBrk="0" hangingPunct="1">
                <a:lnSpc>
                  <a:spcPct val="90000"/>
                </a:lnSpc>
                <a:spcBef>
                  <a:spcPts val="0"/>
                </a:spcBef>
                <a:spcAft>
                  <a:spcPts val="0"/>
                </a:spcAft>
                <a:buClr>
                  <a:schemeClr val="accent4"/>
                </a:buClr>
                <a:buSzPct val="100000"/>
                <a:buFontTx/>
                <a:buNone/>
                <a:defRPr sz="10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E7303A"/>
                </a:buClr>
                <a:buSzPct val="100000"/>
                <a:buFontTx/>
                <a:buNone/>
                <a:tabLst/>
                <a:defRPr/>
              </a:pPr>
              <a:r>
                <a:rPr kumimoji="0" lang="nl-NL"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Mail </a:t>
              </a:r>
              <a:r>
                <a:rPr kumimoji="0" lang="nl-NL" sz="1100" b="0" i="0" u="none" strike="noStrike" kern="1200" cap="none" spc="0" normalizeH="0" baseline="0" noProof="0" err="1">
                  <a:ln>
                    <a:noFill/>
                  </a:ln>
                  <a:solidFill>
                    <a:schemeClr val="bg1"/>
                  </a:solidFill>
                  <a:effectLst/>
                  <a:uLnTx/>
                  <a:uFillTx/>
                  <a:latin typeface="Arial" panose="020B0604020202020204" pitchFamily="34" charset="0"/>
                  <a:cs typeface="Arial" panose="020B0604020202020204" pitchFamily="34" charset="0"/>
                </a:rPr>
                <a:t>address</a:t>
              </a:r>
              <a:r>
                <a:rPr kumimoji="0" lang="nl-NL"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a:t>
              </a:r>
            </a:p>
          </p:txBody>
        </p:sp>
        <p:sp>
          <p:nvSpPr>
            <p:cNvPr id="36" name="Tijdelijke aanduiding voor tekst 128">
              <a:extLst>
                <a:ext uri="{FF2B5EF4-FFF2-40B4-BE49-F238E27FC236}">
                  <a16:creationId xmlns:a16="http://schemas.microsoft.com/office/drawing/2014/main" id="{1C91CD80-7A52-E62B-56DB-A8DDADE9CA0F}"/>
                </a:ext>
              </a:extLst>
            </p:cNvPr>
            <p:cNvSpPr txBox="1">
              <a:spLocks/>
            </p:cNvSpPr>
            <p:nvPr/>
          </p:nvSpPr>
          <p:spPr>
            <a:xfrm>
              <a:off x="1096738" y="5512580"/>
              <a:ext cx="2465389" cy="276874"/>
            </a:xfrm>
            <a:prstGeom prst="rect">
              <a:avLst/>
            </a:prstGeom>
          </p:spPr>
          <p:txBody>
            <a:bodyPr lIns="0" tIns="0" rIns="0" bIns="0" anchor="ctr"/>
            <a:lstStyle>
              <a:lvl1pPr marL="0" indent="0" algn="l" defTabSz="914400" rtl="0" eaLnBrk="1" latinLnBrk="0" hangingPunct="1">
                <a:lnSpc>
                  <a:spcPct val="90000"/>
                </a:lnSpc>
                <a:spcBef>
                  <a:spcPts val="0"/>
                </a:spcBef>
                <a:spcAft>
                  <a:spcPts val="0"/>
                </a:spcAft>
                <a:buClr>
                  <a:schemeClr val="accent4"/>
                </a:buClr>
                <a:buSzPct val="100000"/>
                <a:buFontTx/>
                <a:buNone/>
                <a:defRPr sz="10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accent3"/>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4"/>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5"/>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E7303A"/>
                </a:buClr>
                <a:buSzPct val="100000"/>
                <a:buFontTx/>
                <a:buNone/>
                <a:tabLst/>
                <a:defRPr/>
              </a:pPr>
              <a:r>
                <a:rPr kumimoji="0" lang="nl-NL"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Phone </a:t>
              </a:r>
              <a:r>
                <a:rPr kumimoji="0" lang="nl-NL" sz="1100" b="0" i="0" u="none" strike="noStrike" kern="1200" cap="none" spc="0" normalizeH="0" baseline="0" noProof="0" err="1">
                  <a:ln>
                    <a:noFill/>
                  </a:ln>
                  <a:solidFill>
                    <a:schemeClr val="bg1"/>
                  </a:solidFill>
                  <a:effectLst/>
                  <a:uLnTx/>
                  <a:uFillTx/>
                  <a:latin typeface="Arial" panose="020B0604020202020204" pitchFamily="34" charset="0"/>
                  <a:cs typeface="Arial" panose="020B0604020202020204" pitchFamily="34" charset="0"/>
                </a:rPr>
                <a:t>number</a:t>
              </a:r>
              <a:endParaRPr kumimoji="0" lang="nl-NL"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974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6ECD-6A47-6A4A-A2E4-A09D8049579C}"/>
              </a:ext>
            </a:extLst>
          </p:cNvPr>
          <p:cNvSpPr>
            <a:spLocks noGrp="1"/>
          </p:cNvSpPr>
          <p:nvPr>
            <p:ph type="title"/>
          </p:nvPr>
        </p:nvSpPr>
        <p:spPr/>
        <p:txBody>
          <a:bodyPr/>
          <a:lstStyle/>
          <a:p>
            <a:r>
              <a:rPr lang="nl-NL" noProof="0"/>
              <a:t>WPG</a:t>
            </a:r>
          </a:p>
        </p:txBody>
      </p:sp>
      <p:sp>
        <p:nvSpPr>
          <p:cNvPr id="3" name="Vertical Text Placeholder 2">
            <a:extLst>
              <a:ext uri="{FF2B5EF4-FFF2-40B4-BE49-F238E27FC236}">
                <a16:creationId xmlns:a16="http://schemas.microsoft.com/office/drawing/2014/main" id="{16AC3CED-E4F3-D1A3-99E8-5756781B6DB2}"/>
              </a:ext>
            </a:extLst>
          </p:cNvPr>
          <p:cNvSpPr>
            <a:spLocks noGrp="1"/>
          </p:cNvSpPr>
          <p:nvPr>
            <p:ph type="body" orient="vert" idx="1"/>
          </p:nvPr>
        </p:nvSpPr>
        <p:spPr>
          <a:xfrm>
            <a:off x="670562" y="1190988"/>
            <a:ext cx="5425438" cy="5231243"/>
          </a:xfrm>
        </p:spPr>
        <p:txBody>
          <a:bodyPr/>
          <a:lstStyle/>
          <a:p>
            <a:r>
              <a:rPr lang="nl-NL" noProof="0"/>
              <a:t>Ga naar https://www.warmteprofielengenerator.nl/</a:t>
            </a:r>
            <a:r>
              <a:rPr lang="nl-NL"/>
              <a:t>  (online toelichting gebruik)</a:t>
            </a:r>
            <a:endParaRPr lang="nl-NL" noProof="0"/>
          </a:p>
          <a:p>
            <a:r>
              <a:rPr lang="nl-NL" noProof="0"/>
              <a:t>Selecteer grafisch een buurt in NL</a:t>
            </a:r>
          </a:p>
          <a:p>
            <a:r>
              <a:rPr lang="nl-NL" noProof="0"/>
              <a:t>Voor elke woning in de buurt wordt de best passende ‘RVO voorbeeldwoning’ geselecteerd, op basis van type woning (bijv. ‘tussenwoning’) en bouwjaar (bijv. 1974-1992)</a:t>
            </a:r>
          </a:p>
          <a:p>
            <a:r>
              <a:rPr lang="nl-NL" noProof="0"/>
              <a:t>Gegevens van de RVO-woningen worden gebruikt om de parameters in het gebouwmodel te bepalen</a:t>
            </a:r>
          </a:p>
          <a:p>
            <a:r>
              <a:rPr lang="nl-NL" noProof="0" err="1"/>
              <a:t>Uurlijkse</a:t>
            </a:r>
            <a:r>
              <a:rPr lang="nl-NL" noProof="0"/>
              <a:t> warmtevraag wordt voor elke woning berekend</a:t>
            </a:r>
          </a:p>
          <a:p>
            <a:r>
              <a:rPr lang="nl-NL" noProof="0"/>
              <a:t>Om ​​realistische piekvragen op buurtniveau te berekenen, is variatie in gebruikersgedrag een vereiste</a:t>
            </a:r>
          </a:p>
          <a:p>
            <a:r>
              <a:rPr lang="nl-NL" noProof="0"/>
              <a:t>Variatie in gebruikersgedrag wordt gemodelleerd door:</a:t>
            </a:r>
            <a:br>
              <a:rPr lang="nl-NL" noProof="0"/>
            </a:br>
            <a:r>
              <a:rPr lang="nl-NL" noProof="0"/>
              <a:t> 1. thermostaatstarttijden te bemonsteren uit een normale verdeling, en</a:t>
            </a:r>
            <a:br>
              <a:rPr lang="nl-NL" noProof="0"/>
            </a:br>
            <a:r>
              <a:rPr lang="nl-NL" noProof="0"/>
              <a:t> 2. willekeurige selectie van het verwarmde deel van de woning (tussen 0 en 1)</a:t>
            </a:r>
          </a:p>
          <a:p>
            <a:r>
              <a:rPr lang="nl-NL" noProof="0" err="1"/>
              <a:t>Uurprofiel</a:t>
            </a:r>
            <a:r>
              <a:rPr lang="nl-NL" noProof="0"/>
              <a:t> van warmtevraag van de wijk = som van individuele woningprofielen</a:t>
            </a:r>
          </a:p>
          <a:p>
            <a:endParaRPr lang="nl-NL" noProof="0"/>
          </a:p>
        </p:txBody>
      </p:sp>
      <p:sp>
        <p:nvSpPr>
          <p:cNvPr id="4" name="Slide Number Placeholder 3">
            <a:extLst>
              <a:ext uri="{FF2B5EF4-FFF2-40B4-BE49-F238E27FC236}">
                <a16:creationId xmlns:a16="http://schemas.microsoft.com/office/drawing/2014/main" id="{7A6AD7A7-C90F-C4AC-CF8B-5E2EB1A9069D}"/>
              </a:ext>
            </a:extLst>
          </p:cNvPr>
          <p:cNvSpPr>
            <a:spLocks noGrp="1"/>
          </p:cNvSpPr>
          <p:nvPr>
            <p:ph type="sldNum" sz="quarter" idx="12"/>
          </p:nvPr>
        </p:nvSpPr>
        <p:spPr/>
        <p:txBody>
          <a:bodyPr/>
          <a:lstStyle/>
          <a:p>
            <a:fld id="{D7B5DC5B-6873-43DB-ADC7-B15ACCE0DFDB}" type="slidenum">
              <a:rPr lang="nl-NL" noProof="0" smtClean="0"/>
              <a:t>3</a:t>
            </a:fld>
            <a:endParaRPr lang="nl-NL" noProof="0"/>
          </a:p>
        </p:txBody>
      </p:sp>
      <p:pic>
        <p:nvPicPr>
          <p:cNvPr id="9" name="Picture 8">
            <a:extLst>
              <a:ext uri="{FF2B5EF4-FFF2-40B4-BE49-F238E27FC236}">
                <a16:creationId xmlns:a16="http://schemas.microsoft.com/office/drawing/2014/main" id="{B9B99BB5-9767-54D6-8B85-381F795C7038}"/>
              </a:ext>
            </a:extLst>
          </p:cNvPr>
          <p:cNvPicPr>
            <a:picLocks noChangeAspect="1"/>
          </p:cNvPicPr>
          <p:nvPr/>
        </p:nvPicPr>
        <p:blipFill>
          <a:blip r:embed="rId2"/>
          <a:stretch>
            <a:fillRect/>
          </a:stretch>
        </p:blipFill>
        <p:spPr>
          <a:xfrm>
            <a:off x="6657181" y="776890"/>
            <a:ext cx="3778438" cy="2862956"/>
          </a:xfrm>
          <a:prstGeom prst="rect">
            <a:avLst/>
          </a:prstGeom>
          <a:ln w="12700">
            <a:solidFill>
              <a:schemeClr val="tx1"/>
            </a:solidFill>
          </a:ln>
        </p:spPr>
      </p:pic>
      <p:pic>
        <p:nvPicPr>
          <p:cNvPr id="10" name="Picture 9">
            <a:extLst>
              <a:ext uri="{FF2B5EF4-FFF2-40B4-BE49-F238E27FC236}">
                <a16:creationId xmlns:a16="http://schemas.microsoft.com/office/drawing/2014/main" id="{DBCE8323-72B3-EB2D-56D1-DA3828B830EB}"/>
              </a:ext>
            </a:extLst>
          </p:cNvPr>
          <p:cNvPicPr>
            <a:picLocks noChangeAspect="1"/>
          </p:cNvPicPr>
          <p:nvPr/>
        </p:nvPicPr>
        <p:blipFill>
          <a:blip r:embed="rId3"/>
          <a:stretch>
            <a:fillRect/>
          </a:stretch>
        </p:blipFill>
        <p:spPr>
          <a:xfrm>
            <a:off x="6657180" y="4170284"/>
            <a:ext cx="3778438" cy="1914973"/>
          </a:xfrm>
          <a:prstGeom prst="rect">
            <a:avLst/>
          </a:prstGeom>
          <a:ln>
            <a:solidFill>
              <a:schemeClr val="tx1"/>
            </a:solidFill>
          </a:ln>
        </p:spPr>
      </p:pic>
      <p:sp>
        <p:nvSpPr>
          <p:cNvPr id="11" name="TextBox 10">
            <a:extLst>
              <a:ext uri="{FF2B5EF4-FFF2-40B4-BE49-F238E27FC236}">
                <a16:creationId xmlns:a16="http://schemas.microsoft.com/office/drawing/2014/main" id="{200B1B0E-C5D4-FF37-B663-687C4023E239}"/>
              </a:ext>
            </a:extLst>
          </p:cNvPr>
          <p:cNvSpPr txBox="1"/>
          <p:nvPr/>
        </p:nvSpPr>
        <p:spPr>
          <a:xfrm>
            <a:off x="6657180" y="3639846"/>
            <a:ext cx="4434073" cy="523220"/>
          </a:xfrm>
          <a:prstGeom prst="rect">
            <a:avLst/>
          </a:prstGeom>
          <a:noFill/>
        </p:spPr>
        <p:txBody>
          <a:bodyPr wrap="square" rtlCol="0">
            <a:spAutoFit/>
          </a:bodyPr>
          <a:lstStyle/>
          <a:p>
            <a:r>
              <a:rPr lang="nl-NL" sz="1400" i="1" noProof="0">
                <a:solidFill>
                  <a:schemeClr val="bg1">
                    <a:lumMod val="50000"/>
                  </a:schemeClr>
                </a:solidFill>
              </a:rPr>
              <a:t>Selectie van de buurt in de WPG (</a:t>
            </a:r>
            <a:r>
              <a:rPr lang="nl-NL" sz="1400" i="1" noProof="0">
                <a:solidFill>
                  <a:schemeClr val="accent4">
                    <a:lumMod val="75000"/>
                  </a:schemeClr>
                </a:solidFill>
              </a:rPr>
              <a:t>https://www.warmteprofielengenerator.nl/</a:t>
            </a:r>
            <a:r>
              <a:rPr lang="nl-NL" sz="1400" i="1" noProof="0">
                <a:solidFill>
                  <a:schemeClr val="bg1">
                    <a:lumMod val="50000"/>
                  </a:schemeClr>
                </a:solidFill>
              </a:rPr>
              <a:t>)</a:t>
            </a:r>
          </a:p>
        </p:txBody>
      </p:sp>
      <p:sp>
        <p:nvSpPr>
          <p:cNvPr id="12" name="TextBox 11">
            <a:extLst>
              <a:ext uri="{FF2B5EF4-FFF2-40B4-BE49-F238E27FC236}">
                <a16:creationId xmlns:a16="http://schemas.microsoft.com/office/drawing/2014/main" id="{BCBBF5DD-BDCF-A260-4355-2F84AABEBD03}"/>
              </a:ext>
            </a:extLst>
          </p:cNvPr>
          <p:cNvSpPr txBox="1"/>
          <p:nvPr/>
        </p:nvSpPr>
        <p:spPr>
          <a:xfrm>
            <a:off x="6657179" y="6102668"/>
            <a:ext cx="4434073" cy="319563"/>
          </a:xfrm>
          <a:prstGeom prst="rect">
            <a:avLst/>
          </a:prstGeom>
          <a:noFill/>
        </p:spPr>
        <p:txBody>
          <a:bodyPr wrap="square" rtlCol="0">
            <a:spAutoFit/>
          </a:bodyPr>
          <a:lstStyle/>
          <a:p>
            <a:r>
              <a:rPr lang="nl-NL" sz="1400" i="1" noProof="0">
                <a:solidFill>
                  <a:schemeClr val="bg1">
                    <a:lumMod val="50000"/>
                  </a:schemeClr>
                </a:solidFill>
              </a:rPr>
              <a:t>Variatie van starttijden van de thermostaat </a:t>
            </a:r>
          </a:p>
        </p:txBody>
      </p:sp>
    </p:spTree>
    <p:extLst>
      <p:ext uri="{BB962C8B-B14F-4D97-AF65-F5344CB8AC3E}">
        <p14:creationId xmlns:p14="http://schemas.microsoft.com/office/powerpoint/2010/main" val="29136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E9BEF-7A8E-7041-D833-F7026630C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CFCA1-9D1E-F1F4-E7F4-35F56E7F93BF}"/>
              </a:ext>
            </a:extLst>
          </p:cNvPr>
          <p:cNvSpPr>
            <a:spLocks noGrp="1"/>
          </p:cNvSpPr>
          <p:nvPr>
            <p:ph type="title"/>
          </p:nvPr>
        </p:nvSpPr>
        <p:spPr/>
        <p:txBody>
          <a:bodyPr/>
          <a:lstStyle/>
          <a:p>
            <a:r>
              <a:rPr lang="nl-NL" noProof="0"/>
              <a:t>WPG gebruikt 4R2C gebouwmodel</a:t>
            </a:r>
            <a:br>
              <a:rPr lang="nl-NL" noProof="0"/>
            </a:br>
            <a:endParaRPr lang="nl-NL" noProof="0"/>
          </a:p>
        </p:txBody>
      </p:sp>
      <p:sp>
        <p:nvSpPr>
          <p:cNvPr id="3" name="Vertical Text Placeholder 2">
            <a:extLst>
              <a:ext uri="{FF2B5EF4-FFF2-40B4-BE49-F238E27FC236}">
                <a16:creationId xmlns:a16="http://schemas.microsoft.com/office/drawing/2014/main" id="{96600339-6FA1-F0B5-C8DD-8E4DA7319DB1}"/>
              </a:ext>
            </a:extLst>
          </p:cNvPr>
          <p:cNvSpPr>
            <a:spLocks noGrp="1"/>
          </p:cNvSpPr>
          <p:nvPr>
            <p:ph type="body" orient="vert" idx="1"/>
          </p:nvPr>
        </p:nvSpPr>
        <p:spPr/>
        <p:txBody>
          <a:bodyPr/>
          <a:lstStyle/>
          <a:p>
            <a:r>
              <a:rPr lang="nl-NL" noProof="0"/>
              <a:t>1-zone model (hele gebouw op 1 temperatuur)</a:t>
            </a:r>
          </a:p>
          <a:p>
            <a:r>
              <a:rPr lang="nl-NL" noProof="0"/>
              <a:t>2 massa's (C) vertegenwoordigen de thermische massa</a:t>
            </a:r>
          </a:p>
          <a:p>
            <a:r>
              <a:rPr lang="nl-NL" noProof="0"/>
              <a:t>4 thermische weerstanden (R) vertegenwoordigen:</a:t>
            </a:r>
            <a:br>
              <a:rPr lang="nl-NL" noProof="0"/>
            </a:br>
            <a:r>
              <a:rPr lang="nl-NL" noProof="0"/>
              <a:t>▫ transmissieverliezen door muren + dak</a:t>
            </a:r>
            <a:br>
              <a:rPr lang="nl-NL" noProof="0"/>
            </a:br>
            <a:r>
              <a:rPr lang="nl-NL" noProof="0"/>
              <a:t>▫ transmissieverliezen door vloer naar kruipruimte</a:t>
            </a:r>
            <a:br>
              <a:rPr lang="nl-NL" noProof="0"/>
            </a:br>
            <a:r>
              <a:rPr lang="nl-NL" noProof="0"/>
              <a:t>▫ ‘massaloze' thermische verliezen door ramen en door</a:t>
            </a:r>
            <a:br>
              <a:rPr lang="nl-NL" noProof="0"/>
            </a:br>
            <a:r>
              <a:rPr lang="nl-NL" noProof="0"/>
              <a:t>   ventilatie + infiltratie</a:t>
            </a:r>
          </a:p>
          <a:p>
            <a:r>
              <a:rPr lang="nl-NL" noProof="0"/>
              <a:t>Toepassing van een setpointtemperatuur correctie voor het deels verwarmen van de woning, bv alleen begane grond + hoofdslaapkamer (meestal 0..-4 ⁰C)</a:t>
            </a:r>
          </a:p>
          <a:p>
            <a:r>
              <a:rPr lang="nl-NL" noProof="0"/>
              <a:t>Setpointtemperatuur correctie is afhankelijk van:</a:t>
            </a:r>
            <a:br>
              <a:rPr lang="nl-NL" noProof="0"/>
            </a:br>
            <a:r>
              <a:rPr lang="nl-NL" noProof="0"/>
              <a:t> 1. totale thermische verliezen van de woning (hogere verliezen resulteren in lagere temperaturen van onverwarmde kamers en snellere afkoeling bij nachtverlaging en</a:t>
            </a:r>
            <a:br>
              <a:rPr lang="nl-NL" noProof="0"/>
            </a:br>
            <a:r>
              <a:rPr lang="nl-NL" noProof="0"/>
              <a:t> 2. verwarmd deel van de woning (hoe groter het verwarmde deel van de woning, des te kleiner het verschil tussen het woonkamersetpoint en de gemiddelde temperatuur in de woning)</a:t>
            </a:r>
          </a:p>
          <a:p>
            <a:pPr marL="0" indent="0">
              <a:buNone/>
            </a:pPr>
            <a:endParaRPr lang="nl-NL" noProof="0"/>
          </a:p>
        </p:txBody>
      </p:sp>
      <p:sp>
        <p:nvSpPr>
          <p:cNvPr id="4" name="Slide Number Placeholder 3">
            <a:extLst>
              <a:ext uri="{FF2B5EF4-FFF2-40B4-BE49-F238E27FC236}">
                <a16:creationId xmlns:a16="http://schemas.microsoft.com/office/drawing/2014/main" id="{F98303C4-50BF-A0C7-4E6A-5A989B1F4F0A}"/>
              </a:ext>
            </a:extLst>
          </p:cNvPr>
          <p:cNvSpPr>
            <a:spLocks noGrp="1"/>
          </p:cNvSpPr>
          <p:nvPr>
            <p:ph type="sldNum" sz="quarter" idx="12"/>
          </p:nvPr>
        </p:nvSpPr>
        <p:spPr/>
        <p:txBody>
          <a:bodyPr/>
          <a:lstStyle/>
          <a:p>
            <a:fld id="{D7B5DC5B-6873-43DB-ADC7-B15ACCE0DFDB}" type="slidenum">
              <a:rPr lang="nl-NL" noProof="0" smtClean="0"/>
              <a:t>4</a:t>
            </a:fld>
            <a:endParaRPr lang="nl-NL" noProof="0"/>
          </a:p>
        </p:txBody>
      </p:sp>
      <p:grpSp>
        <p:nvGrpSpPr>
          <p:cNvPr id="5" name="Group 4">
            <a:extLst>
              <a:ext uri="{FF2B5EF4-FFF2-40B4-BE49-F238E27FC236}">
                <a16:creationId xmlns:a16="http://schemas.microsoft.com/office/drawing/2014/main" id="{2423D3AB-9944-1422-0416-25997B450B21}"/>
              </a:ext>
            </a:extLst>
          </p:cNvPr>
          <p:cNvGrpSpPr/>
          <p:nvPr/>
        </p:nvGrpSpPr>
        <p:grpSpPr>
          <a:xfrm>
            <a:off x="7491653" y="404911"/>
            <a:ext cx="2917498" cy="3100256"/>
            <a:chOff x="7833360" y="406424"/>
            <a:chExt cx="3326880" cy="3442279"/>
          </a:xfrm>
        </p:grpSpPr>
        <p:grpSp>
          <p:nvGrpSpPr>
            <p:cNvPr id="6" name="Group 5">
              <a:extLst>
                <a:ext uri="{FF2B5EF4-FFF2-40B4-BE49-F238E27FC236}">
                  <a16:creationId xmlns:a16="http://schemas.microsoft.com/office/drawing/2014/main" id="{B9FEABBA-0F64-CDFC-06AB-8289576EBB51}"/>
                </a:ext>
              </a:extLst>
            </p:cNvPr>
            <p:cNvGrpSpPr/>
            <p:nvPr/>
          </p:nvGrpSpPr>
          <p:grpSpPr>
            <a:xfrm>
              <a:off x="7833360" y="406424"/>
              <a:ext cx="3326880" cy="3311083"/>
              <a:chOff x="7833360" y="406424"/>
              <a:chExt cx="3326880" cy="3311083"/>
            </a:xfrm>
          </p:grpSpPr>
          <p:sp>
            <p:nvSpPr>
              <p:cNvPr id="12" name="Isosceles Triangle 11">
                <a:extLst>
                  <a:ext uri="{FF2B5EF4-FFF2-40B4-BE49-F238E27FC236}">
                    <a16:creationId xmlns:a16="http://schemas.microsoft.com/office/drawing/2014/main" id="{067CE2B2-10C9-94A1-2594-C6AA40610764}"/>
                  </a:ext>
                </a:extLst>
              </p:cNvPr>
              <p:cNvSpPr/>
              <p:nvPr/>
            </p:nvSpPr>
            <p:spPr>
              <a:xfrm>
                <a:off x="8357317" y="406424"/>
                <a:ext cx="2301713" cy="1093904"/>
              </a:xfrm>
              <a:prstGeom prst="triangle">
                <a:avLst/>
              </a:prstGeom>
              <a:solidFill>
                <a:srgbClr val="FF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tangle 12">
                <a:extLst>
                  <a:ext uri="{FF2B5EF4-FFF2-40B4-BE49-F238E27FC236}">
                    <a16:creationId xmlns:a16="http://schemas.microsoft.com/office/drawing/2014/main" id="{9A1C2AC1-4400-28C8-A83D-90209930FA27}"/>
                  </a:ext>
                </a:extLst>
              </p:cNvPr>
              <p:cNvSpPr/>
              <p:nvPr/>
            </p:nvSpPr>
            <p:spPr>
              <a:xfrm>
                <a:off x="8453676" y="1442720"/>
                <a:ext cx="2225313" cy="2121502"/>
              </a:xfrm>
              <a:prstGeom prst="rect">
                <a:avLst/>
              </a:prstGeom>
              <a:solidFill>
                <a:srgbClr val="FF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4" name="Group 13">
                <a:extLst>
                  <a:ext uri="{FF2B5EF4-FFF2-40B4-BE49-F238E27FC236}">
                    <a16:creationId xmlns:a16="http://schemas.microsoft.com/office/drawing/2014/main" id="{54894802-50E0-EA32-0B1F-2C0613AA39AA}"/>
                  </a:ext>
                </a:extLst>
              </p:cNvPr>
              <p:cNvGrpSpPr/>
              <p:nvPr/>
            </p:nvGrpSpPr>
            <p:grpSpPr>
              <a:xfrm>
                <a:off x="7833360" y="751371"/>
                <a:ext cx="3326880" cy="2966136"/>
                <a:chOff x="7652446" y="751371"/>
                <a:chExt cx="3507794" cy="3225482"/>
              </a:xfrm>
            </p:grpSpPr>
            <p:sp>
              <p:nvSpPr>
                <p:cNvPr id="15" name="Rechthoek 30">
                  <a:extLst>
                    <a:ext uri="{FF2B5EF4-FFF2-40B4-BE49-F238E27FC236}">
                      <a16:creationId xmlns:a16="http://schemas.microsoft.com/office/drawing/2014/main" id="{7D05E005-F0AD-D1A1-35C1-8B87AF2A9AE6}"/>
                    </a:ext>
                  </a:extLst>
                </p:cNvPr>
                <p:cNvSpPr/>
                <p:nvPr/>
              </p:nvSpPr>
              <p:spPr>
                <a:xfrm>
                  <a:off x="8254109" y="2860839"/>
                  <a:ext cx="52387" cy="588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16" name="Rechthoek 39">
                  <a:extLst>
                    <a:ext uri="{FF2B5EF4-FFF2-40B4-BE49-F238E27FC236}">
                      <a16:creationId xmlns:a16="http://schemas.microsoft.com/office/drawing/2014/main" id="{41B85A8B-8554-96C0-0AB8-F17AFB296BE1}"/>
                    </a:ext>
                  </a:extLst>
                </p:cNvPr>
                <p:cNvSpPr/>
                <p:nvPr/>
              </p:nvSpPr>
              <p:spPr>
                <a:xfrm rot="18950789">
                  <a:off x="7652446" y="751371"/>
                  <a:ext cx="2047875" cy="31273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17" name="Rechthoek 40">
                  <a:extLst>
                    <a:ext uri="{FF2B5EF4-FFF2-40B4-BE49-F238E27FC236}">
                      <a16:creationId xmlns:a16="http://schemas.microsoft.com/office/drawing/2014/main" id="{1574EEBA-A0F8-A7F5-A12C-07CBF65FCEBD}"/>
                    </a:ext>
                  </a:extLst>
                </p:cNvPr>
                <p:cNvSpPr/>
                <p:nvPr/>
              </p:nvSpPr>
              <p:spPr>
                <a:xfrm rot="2596238">
                  <a:off x="9122661" y="772802"/>
                  <a:ext cx="2037579" cy="28098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18" name="Rechthoek 56">
                  <a:extLst>
                    <a:ext uri="{FF2B5EF4-FFF2-40B4-BE49-F238E27FC236}">
                      <a16:creationId xmlns:a16="http://schemas.microsoft.com/office/drawing/2014/main" id="{77CE327A-5660-7E9B-2CBD-C64666B61F49}"/>
                    </a:ext>
                  </a:extLst>
                </p:cNvPr>
                <p:cNvSpPr/>
                <p:nvPr/>
              </p:nvSpPr>
              <p:spPr>
                <a:xfrm>
                  <a:off x="8260459" y="1757525"/>
                  <a:ext cx="46037" cy="576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19" name="Rechthoek 57">
                  <a:extLst>
                    <a:ext uri="{FF2B5EF4-FFF2-40B4-BE49-F238E27FC236}">
                      <a16:creationId xmlns:a16="http://schemas.microsoft.com/office/drawing/2014/main" id="{767C18A0-C3F2-9B1C-2A13-2007D2138B1B}"/>
                    </a:ext>
                  </a:extLst>
                </p:cNvPr>
                <p:cNvSpPr/>
                <p:nvPr/>
              </p:nvSpPr>
              <p:spPr>
                <a:xfrm>
                  <a:off x="8204896" y="2333791"/>
                  <a:ext cx="287338" cy="5220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20" name="Rechthoek 58">
                  <a:extLst>
                    <a:ext uri="{FF2B5EF4-FFF2-40B4-BE49-F238E27FC236}">
                      <a16:creationId xmlns:a16="http://schemas.microsoft.com/office/drawing/2014/main" id="{C0FC6B55-21D8-CB7D-1A44-C342DC22CE78}"/>
                    </a:ext>
                  </a:extLst>
                </p:cNvPr>
                <p:cNvSpPr/>
                <p:nvPr/>
              </p:nvSpPr>
              <p:spPr>
                <a:xfrm rot="10800000">
                  <a:off x="10365483" y="2694152"/>
                  <a:ext cx="287337" cy="111601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i="1" noProof="0"/>
                </a:p>
              </p:txBody>
            </p:sp>
            <p:sp>
              <p:nvSpPr>
                <p:cNvPr id="21" name="Rechthoek 59">
                  <a:extLst>
                    <a:ext uri="{FF2B5EF4-FFF2-40B4-BE49-F238E27FC236}">
                      <a16:creationId xmlns:a16="http://schemas.microsoft.com/office/drawing/2014/main" id="{023F8DD9-9616-A40E-3183-CB66049A85C3}"/>
                    </a:ext>
                  </a:extLst>
                </p:cNvPr>
                <p:cNvSpPr/>
                <p:nvPr/>
              </p:nvSpPr>
              <p:spPr>
                <a:xfrm rot="10800000">
                  <a:off x="10365483" y="1590703"/>
                  <a:ext cx="287337" cy="110345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i="1" noProof="0"/>
                </a:p>
              </p:txBody>
            </p:sp>
            <p:sp>
              <p:nvSpPr>
                <p:cNvPr id="22" name="Rechthoek 63">
                  <a:extLst>
                    <a:ext uri="{FF2B5EF4-FFF2-40B4-BE49-F238E27FC236}">
                      <a16:creationId xmlns:a16="http://schemas.microsoft.com/office/drawing/2014/main" id="{5E9A2818-2EB6-4A2B-292B-D90FBF21DD11}"/>
                    </a:ext>
                  </a:extLst>
                </p:cNvPr>
                <p:cNvSpPr/>
                <p:nvPr/>
              </p:nvSpPr>
              <p:spPr>
                <a:xfrm>
                  <a:off x="8204896" y="3449803"/>
                  <a:ext cx="287338" cy="36036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23" name="Rechthoek 61">
                  <a:extLst>
                    <a:ext uri="{FF2B5EF4-FFF2-40B4-BE49-F238E27FC236}">
                      <a16:creationId xmlns:a16="http://schemas.microsoft.com/office/drawing/2014/main" id="{7AE4AEE5-EE1E-AFD4-A4D3-1EDCF1125DF3}"/>
                    </a:ext>
                  </a:extLst>
                </p:cNvPr>
                <p:cNvSpPr/>
                <p:nvPr/>
              </p:nvSpPr>
              <p:spPr>
                <a:xfrm rot="16200000">
                  <a:off x="9943158" y="2179851"/>
                  <a:ext cx="936627" cy="919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24" name="Rechthoek 61">
                  <a:extLst>
                    <a:ext uri="{FF2B5EF4-FFF2-40B4-BE49-F238E27FC236}">
                      <a16:creationId xmlns:a16="http://schemas.microsoft.com/office/drawing/2014/main" id="{9769AEBF-D7E9-33C8-FC0C-5243FCF877EB}"/>
                    </a:ext>
                  </a:extLst>
                </p:cNvPr>
                <p:cNvSpPr/>
                <p:nvPr/>
              </p:nvSpPr>
              <p:spPr>
                <a:xfrm rot="16200000">
                  <a:off x="8248856" y="2463472"/>
                  <a:ext cx="380409" cy="1063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25" name="Rechthoek 61">
                  <a:extLst>
                    <a:ext uri="{FF2B5EF4-FFF2-40B4-BE49-F238E27FC236}">
                      <a16:creationId xmlns:a16="http://schemas.microsoft.com/office/drawing/2014/main" id="{0130867C-FD61-9AAB-6B8E-4512A9E43613}"/>
                    </a:ext>
                  </a:extLst>
                </p:cNvPr>
                <p:cNvSpPr/>
                <p:nvPr/>
              </p:nvSpPr>
              <p:spPr>
                <a:xfrm rot="16200000">
                  <a:off x="9930461" y="3295865"/>
                  <a:ext cx="962024" cy="919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26" name="Rechthoek 61">
                  <a:extLst>
                    <a:ext uri="{FF2B5EF4-FFF2-40B4-BE49-F238E27FC236}">
                      <a16:creationId xmlns:a16="http://schemas.microsoft.com/office/drawing/2014/main" id="{DF4CE801-8521-EA06-0D5E-75DC7FAF4106}"/>
                    </a:ext>
                  </a:extLst>
                </p:cNvPr>
                <p:cNvSpPr/>
                <p:nvPr/>
              </p:nvSpPr>
              <p:spPr>
                <a:xfrm rot="16200000">
                  <a:off x="8252334" y="3586832"/>
                  <a:ext cx="380409" cy="1063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sp>
              <p:nvSpPr>
                <p:cNvPr id="27" name="Rechthoek 51">
                  <a:extLst>
                    <a:ext uri="{FF2B5EF4-FFF2-40B4-BE49-F238E27FC236}">
                      <a16:creationId xmlns:a16="http://schemas.microsoft.com/office/drawing/2014/main" id="{FC709E41-CAED-95A7-6C65-D36EDAC06C2B}"/>
                    </a:ext>
                  </a:extLst>
                </p:cNvPr>
                <p:cNvSpPr/>
                <p:nvPr/>
              </p:nvSpPr>
              <p:spPr>
                <a:xfrm>
                  <a:off x="8204896" y="3810166"/>
                  <a:ext cx="2447925" cy="1666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pic>
              <p:nvPicPr>
                <p:cNvPr id="28" name="Picture 27">
                  <a:extLst>
                    <a:ext uri="{FF2B5EF4-FFF2-40B4-BE49-F238E27FC236}">
                      <a16:creationId xmlns:a16="http://schemas.microsoft.com/office/drawing/2014/main" id="{F9F53082-E59F-EA0E-2DAE-5E0173F2FA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7869" y="1062963"/>
                  <a:ext cx="972136" cy="546016"/>
                </a:xfrm>
                <a:prstGeom prst="rect">
                  <a:avLst/>
                </a:prstGeom>
              </p:spPr>
            </p:pic>
            <p:sp>
              <p:nvSpPr>
                <p:cNvPr id="29" name="Rechthoek 57">
                  <a:extLst>
                    <a:ext uri="{FF2B5EF4-FFF2-40B4-BE49-F238E27FC236}">
                      <a16:creationId xmlns:a16="http://schemas.microsoft.com/office/drawing/2014/main" id="{DCF881FE-23C6-2015-B1AF-A6CE97C79C34}"/>
                    </a:ext>
                  </a:extLst>
                </p:cNvPr>
                <p:cNvSpPr/>
                <p:nvPr/>
              </p:nvSpPr>
              <p:spPr>
                <a:xfrm>
                  <a:off x="8215129" y="1600012"/>
                  <a:ext cx="287338" cy="16668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noProof="0"/>
                </a:p>
              </p:txBody>
            </p:sp>
          </p:grpSp>
        </p:grpSp>
        <p:grpSp>
          <p:nvGrpSpPr>
            <p:cNvPr id="7" name="Group 6">
              <a:extLst>
                <a:ext uri="{FF2B5EF4-FFF2-40B4-BE49-F238E27FC236}">
                  <a16:creationId xmlns:a16="http://schemas.microsoft.com/office/drawing/2014/main" id="{BF0D3AF2-6645-A08F-2065-B66D1E2FA9AB}"/>
                </a:ext>
              </a:extLst>
            </p:cNvPr>
            <p:cNvGrpSpPr/>
            <p:nvPr/>
          </p:nvGrpSpPr>
          <p:grpSpPr>
            <a:xfrm>
              <a:off x="8123275" y="618694"/>
              <a:ext cx="2732819" cy="3230009"/>
              <a:chOff x="8150335" y="649464"/>
              <a:chExt cx="2732819" cy="3584797"/>
            </a:xfrm>
          </p:grpSpPr>
          <p:sp>
            <p:nvSpPr>
              <p:cNvPr id="8" name="Arrow: Right 7">
                <a:extLst>
                  <a:ext uri="{FF2B5EF4-FFF2-40B4-BE49-F238E27FC236}">
                    <a16:creationId xmlns:a16="http://schemas.microsoft.com/office/drawing/2014/main" id="{6CB33CB2-4B6C-0010-EFA5-F93E7997DB5F}"/>
                  </a:ext>
                </a:extLst>
              </p:cNvPr>
              <p:cNvSpPr/>
              <p:nvPr/>
            </p:nvSpPr>
            <p:spPr>
              <a:xfrm rot="10800000">
                <a:off x="8150335" y="1878296"/>
                <a:ext cx="611118" cy="338136"/>
              </a:xfrm>
              <a:prstGeom prst="rightArrow">
                <a:avLst/>
              </a:prstGeom>
              <a:solidFill>
                <a:srgbClr val="71DA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 name="Arrow: Right 8">
                <a:extLst>
                  <a:ext uri="{FF2B5EF4-FFF2-40B4-BE49-F238E27FC236}">
                    <a16:creationId xmlns:a16="http://schemas.microsoft.com/office/drawing/2014/main" id="{EA848172-76C4-39F2-F6AB-6301DD512257}"/>
                  </a:ext>
                </a:extLst>
              </p:cNvPr>
              <p:cNvSpPr/>
              <p:nvPr/>
            </p:nvSpPr>
            <p:spPr>
              <a:xfrm>
                <a:off x="10239652" y="2466791"/>
                <a:ext cx="643502" cy="338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Arrow: Right 9">
                <a:extLst>
                  <a:ext uri="{FF2B5EF4-FFF2-40B4-BE49-F238E27FC236}">
                    <a16:creationId xmlns:a16="http://schemas.microsoft.com/office/drawing/2014/main" id="{567D2AEA-39F3-DDDB-0108-30F280C38B8A}"/>
                  </a:ext>
                </a:extLst>
              </p:cNvPr>
              <p:cNvSpPr/>
              <p:nvPr/>
            </p:nvSpPr>
            <p:spPr>
              <a:xfrm rot="5400000">
                <a:off x="9214399" y="3759634"/>
                <a:ext cx="611118" cy="338136"/>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Arrow: Right 10">
                <a:extLst>
                  <a:ext uri="{FF2B5EF4-FFF2-40B4-BE49-F238E27FC236}">
                    <a16:creationId xmlns:a16="http://schemas.microsoft.com/office/drawing/2014/main" id="{1CC5A4AA-3ADD-8B7B-9BC8-641AC35DECC9}"/>
                  </a:ext>
                </a:extLst>
              </p:cNvPr>
              <p:cNvSpPr/>
              <p:nvPr/>
            </p:nvSpPr>
            <p:spPr>
              <a:xfrm rot="18657933">
                <a:off x="10072368" y="785955"/>
                <a:ext cx="611118" cy="338136"/>
              </a:xfrm>
              <a:prstGeom prst="rightArrow">
                <a:avLst/>
              </a:prstGeom>
              <a:solidFill>
                <a:srgbClr val="71DA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pic>
        <p:nvPicPr>
          <p:cNvPr id="30" name="Picture 29">
            <a:extLst>
              <a:ext uri="{FF2B5EF4-FFF2-40B4-BE49-F238E27FC236}">
                <a16:creationId xmlns:a16="http://schemas.microsoft.com/office/drawing/2014/main" id="{8A793E9F-D958-ABB1-E1C6-86D7C8A9EB91}"/>
              </a:ext>
            </a:extLst>
          </p:cNvPr>
          <p:cNvPicPr>
            <a:picLocks noChangeAspect="1"/>
          </p:cNvPicPr>
          <p:nvPr/>
        </p:nvPicPr>
        <p:blipFill>
          <a:blip r:embed="rId6"/>
          <a:stretch>
            <a:fillRect/>
          </a:stretch>
        </p:blipFill>
        <p:spPr>
          <a:xfrm>
            <a:off x="7589481" y="4034803"/>
            <a:ext cx="2721843" cy="1700729"/>
          </a:xfrm>
          <a:prstGeom prst="rect">
            <a:avLst/>
          </a:prstGeom>
        </p:spPr>
      </p:pic>
      <p:sp>
        <p:nvSpPr>
          <p:cNvPr id="31" name="TextBox 30">
            <a:extLst>
              <a:ext uri="{FF2B5EF4-FFF2-40B4-BE49-F238E27FC236}">
                <a16:creationId xmlns:a16="http://schemas.microsoft.com/office/drawing/2014/main" id="{82584ED9-82CD-0BCF-2EB3-FF43262E7159}"/>
              </a:ext>
            </a:extLst>
          </p:cNvPr>
          <p:cNvSpPr txBox="1"/>
          <p:nvPr/>
        </p:nvSpPr>
        <p:spPr>
          <a:xfrm>
            <a:off x="7951136" y="3492398"/>
            <a:ext cx="2578329" cy="307777"/>
          </a:xfrm>
          <a:prstGeom prst="rect">
            <a:avLst/>
          </a:prstGeom>
          <a:noFill/>
        </p:spPr>
        <p:txBody>
          <a:bodyPr wrap="square" rtlCol="0">
            <a:spAutoFit/>
          </a:bodyPr>
          <a:lstStyle/>
          <a:p>
            <a:r>
              <a:rPr lang="nl-NL" sz="1400" i="1" noProof="0">
                <a:solidFill>
                  <a:schemeClr val="bg1">
                    <a:lumMod val="50000"/>
                  </a:schemeClr>
                </a:solidFill>
              </a:rPr>
              <a:t>1-zone model</a:t>
            </a:r>
          </a:p>
        </p:txBody>
      </p:sp>
      <p:sp>
        <p:nvSpPr>
          <p:cNvPr id="32" name="TextBox 31">
            <a:extLst>
              <a:ext uri="{FF2B5EF4-FFF2-40B4-BE49-F238E27FC236}">
                <a16:creationId xmlns:a16="http://schemas.microsoft.com/office/drawing/2014/main" id="{0A14F4E2-26A4-AC46-55A9-59A911A89273}"/>
              </a:ext>
            </a:extLst>
          </p:cNvPr>
          <p:cNvSpPr txBox="1"/>
          <p:nvPr/>
        </p:nvSpPr>
        <p:spPr>
          <a:xfrm>
            <a:off x="7589481" y="5884348"/>
            <a:ext cx="3461493" cy="307777"/>
          </a:xfrm>
          <a:prstGeom prst="rect">
            <a:avLst/>
          </a:prstGeom>
          <a:noFill/>
        </p:spPr>
        <p:txBody>
          <a:bodyPr wrap="square" rtlCol="0">
            <a:spAutoFit/>
          </a:bodyPr>
          <a:lstStyle/>
          <a:p>
            <a:r>
              <a:rPr lang="nl-NL" sz="1400" i="1" noProof="0">
                <a:solidFill>
                  <a:schemeClr val="bg1">
                    <a:lumMod val="50000"/>
                  </a:schemeClr>
                </a:solidFill>
              </a:rPr>
              <a:t>Elektrisch equivalent van het 4R2C-model</a:t>
            </a:r>
          </a:p>
        </p:txBody>
      </p:sp>
    </p:spTree>
    <p:extLst>
      <p:ext uri="{BB962C8B-B14F-4D97-AF65-F5344CB8AC3E}">
        <p14:creationId xmlns:p14="http://schemas.microsoft.com/office/powerpoint/2010/main" val="68423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3541-23F8-4C9C-083B-3135C503D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86A78-2090-9C8B-588F-5FE31B0BA0AC}"/>
              </a:ext>
            </a:extLst>
          </p:cNvPr>
          <p:cNvSpPr>
            <a:spLocks noGrp="1"/>
          </p:cNvSpPr>
          <p:nvPr>
            <p:ph type="title"/>
          </p:nvPr>
        </p:nvSpPr>
        <p:spPr/>
        <p:txBody>
          <a:bodyPr/>
          <a:lstStyle/>
          <a:p>
            <a:r>
              <a:rPr lang="nl-NL" noProof="0"/>
              <a:t>Onderzoeksvragen</a:t>
            </a:r>
          </a:p>
        </p:txBody>
      </p:sp>
      <p:sp>
        <p:nvSpPr>
          <p:cNvPr id="3" name="Vertical Text Placeholder 2">
            <a:extLst>
              <a:ext uri="{FF2B5EF4-FFF2-40B4-BE49-F238E27FC236}">
                <a16:creationId xmlns:a16="http://schemas.microsoft.com/office/drawing/2014/main" id="{B075A788-C44F-1618-B888-916848FCC8A2}"/>
              </a:ext>
            </a:extLst>
          </p:cNvPr>
          <p:cNvSpPr>
            <a:spLocks noGrp="1"/>
          </p:cNvSpPr>
          <p:nvPr>
            <p:ph type="body" orient="vert" idx="1"/>
          </p:nvPr>
        </p:nvSpPr>
        <p:spPr/>
        <p:txBody>
          <a:bodyPr/>
          <a:lstStyle/>
          <a:p>
            <a:pPr marL="342900" indent="-342900">
              <a:buFont typeface="+mj-lt"/>
              <a:buAutoNum type="arabicPeriod"/>
            </a:pPr>
            <a:r>
              <a:rPr lang="nl-NL" noProof="0"/>
              <a:t>Hoe kan de WPG aangepast worden zodat het berekende jaarlijkse gasverbruik op buurtniveau zo goed mogelijk overeenkomt met het werkelijk gasverbruik? </a:t>
            </a:r>
          </a:p>
          <a:p>
            <a:pPr marL="342900" indent="-342900">
              <a:buFont typeface="+mj-lt"/>
              <a:buAutoNum type="arabicPeriod"/>
            </a:pPr>
            <a:endParaRPr lang="nl-NL" noProof="0"/>
          </a:p>
          <a:p>
            <a:pPr marL="342900" indent="-342900">
              <a:buFont typeface="+mj-lt"/>
              <a:buAutoNum type="arabicPeriod"/>
            </a:pPr>
            <a:r>
              <a:rPr lang="nl-NL" noProof="0"/>
              <a:t>Hoe kan timing en hoogte van de piekvraag voor ruimteverwarming en warm tapwaterbereiding met de WPG zo goed mogelijk worden berekend zodat deze overeenkomen met werkelijk gemeten piekvraag op buurtniveau? </a:t>
            </a:r>
          </a:p>
          <a:p>
            <a:pPr marL="342900" indent="-342900">
              <a:buFont typeface="+mj-lt"/>
              <a:buAutoNum type="arabicPeriod"/>
            </a:pPr>
            <a:endParaRPr lang="nl-NL" noProof="0"/>
          </a:p>
          <a:p>
            <a:pPr marL="342900" indent="-342900">
              <a:buFont typeface="+mj-lt"/>
              <a:buAutoNum type="arabicPeriod"/>
            </a:pPr>
            <a:r>
              <a:rPr lang="nl-NL" noProof="0"/>
              <a:t>Hoe moet de WPG in operationele zin worden aangepast om in de praktijk goed bruikbaar en toegankelijk te zijn voor de gebruikers? </a:t>
            </a:r>
          </a:p>
          <a:p>
            <a:pPr marL="0" indent="0">
              <a:buNone/>
            </a:pPr>
            <a:endParaRPr lang="nl-NL" noProof="0"/>
          </a:p>
        </p:txBody>
      </p:sp>
      <p:sp>
        <p:nvSpPr>
          <p:cNvPr id="4" name="Slide Number Placeholder 3">
            <a:extLst>
              <a:ext uri="{FF2B5EF4-FFF2-40B4-BE49-F238E27FC236}">
                <a16:creationId xmlns:a16="http://schemas.microsoft.com/office/drawing/2014/main" id="{68B8F7DF-D4E9-32F0-2C97-EB38767A0CE5}"/>
              </a:ext>
            </a:extLst>
          </p:cNvPr>
          <p:cNvSpPr>
            <a:spLocks noGrp="1"/>
          </p:cNvSpPr>
          <p:nvPr>
            <p:ph type="sldNum" sz="quarter" idx="12"/>
          </p:nvPr>
        </p:nvSpPr>
        <p:spPr/>
        <p:txBody>
          <a:bodyPr/>
          <a:lstStyle/>
          <a:p>
            <a:fld id="{D7B5DC5B-6873-43DB-ADC7-B15ACCE0DFDB}" type="slidenum">
              <a:rPr lang="nl-NL" noProof="0" smtClean="0"/>
              <a:t>5</a:t>
            </a:fld>
            <a:endParaRPr lang="nl-NL" noProof="0"/>
          </a:p>
        </p:txBody>
      </p:sp>
    </p:spTree>
    <p:extLst>
      <p:ext uri="{BB962C8B-B14F-4D97-AF65-F5344CB8AC3E}">
        <p14:creationId xmlns:p14="http://schemas.microsoft.com/office/powerpoint/2010/main" val="203768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42884-142A-9EB1-9A60-0E783BB8C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566AB-D073-9661-A4AF-009EF194E937}"/>
              </a:ext>
            </a:extLst>
          </p:cNvPr>
          <p:cNvSpPr>
            <a:spLocks noGrp="1"/>
          </p:cNvSpPr>
          <p:nvPr>
            <p:ph type="title"/>
          </p:nvPr>
        </p:nvSpPr>
        <p:spPr/>
        <p:txBody>
          <a:bodyPr/>
          <a:lstStyle/>
          <a:p>
            <a:r>
              <a:rPr lang="nl-NL" noProof="0"/>
              <a:t>Aanpak</a:t>
            </a:r>
          </a:p>
        </p:txBody>
      </p:sp>
      <p:sp>
        <p:nvSpPr>
          <p:cNvPr id="3" name="Vertical Text Placeholder 2">
            <a:extLst>
              <a:ext uri="{FF2B5EF4-FFF2-40B4-BE49-F238E27FC236}">
                <a16:creationId xmlns:a16="http://schemas.microsoft.com/office/drawing/2014/main" id="{D7531004-9076-E790-77F2-6012DD81FDF0}"/>
              </a:ext>
            </a:extLst>
          </p:cNvPr>
          <p:cNvSpPr>
            <a:spLocks noGrp="1"/>
          </p:cNvSpPr>
          <p:nvPr>
            <p:ph type="body" orient="vert" idx="1"/>
          </p:nvPr>
        </p:nvSpPr>
        <p:spPr/>
        <p:txBody>
          <a:bodyPr/>
          <a:lstStyle/>
          <a:p>
            <a:pPr marL="342900" indent="-342900">
              <a:buFont typeface="+mj-lt"/>
              <a:buAutoNum type="arabicPeriod"/>
            </a:pPr>
            <a:r>
              <a:rPr lang="nl-NL" noProof="0"/>
              <a:t>Fase 1: opstellen mogelijke aanpassingen</a:t>
            </a:r>
          </a:p>
          <a:p>
            <a:pPr marL="342900" indent="-342900">
              <a:buFont typeface="+mj-lt"/>
              <a:buAutoNum type="arabicPeriod"/>
            </a:pPr>
            <a:r>
              <a:rPr lang="nl-NL" noProof="0"/>
              <a:t>Fase 2: afwegingskader en prioritering van aanpassingen</a:t>
            </a:r>
          </a:p>
          <a:p>
            <a:pPr marL="342900" indent="-342900">
              <a:buFont typeface="+mj-lt"/>
              <a:buAutoNum type="arabicPeriod"/>
            </a:pPr>
            <a:r>
              <a:rPr lang="nl-NL" noProof="0"/>
              <a:t>Fase 3: aanpassingen doorvoeren en vergelijken jaarlijkse gasverbruik vergelijken met WPG berekening</a:t>
            </a:r>
          </a:p>
          <a:p>
            <a:pPr marL="342900" indent="-342900">
              <a:buFont typeface="+mj-lt"/>
              <a:buAutoNum type="arabicPeriod"/>
            </a:pPr>
            <a:r>
              <a:rPr lang="nl-NL" noProof="0"/>
              <a:t>Fase 4: Validatie van warmtevraag met slimme meterdata </a:t>
            </a:r>
          </a:p>
          <a:p>
            <a:pPr marL="342900" indent="-342900">
              <a:buFont typeface="+mj-lt"/>
              <a:buAutoNum type="arabicPeriod"/>
            </a:pPr>
            <a:r>
              <a:rPr lang="nl-NL" noProof="0"/>
              <a:t>Fase 5: Strategische vooruitblik toekomst WPG</a:t>
            </a:r>
          </a:p>
          <a:p>
            <a:pPr marL="0" indent="0">
              <a:buNone/>
            </a:pPr>
            <a:endParaRPr lang="nl-NL" noProof="0"/>
          </a:p>
        </p:txBody>
      </p:sp>
      <p:sp>
        <p:nvSpPr>
          <p:cNvPr id="4" name="Slide Number Placeholder 3">
            <a:extLst>
              <a:ext uri="{FF2B5EF4-FFF2-40B4-BE49-F238E27FC236}">
                <a16:creationId xmlns:a16="http://schemas.microsoft.com/office/drawing/2014/main" id="{DA2C9ACD-2461-E16B-8AA9-EE6C2150D767}"/>
              </a:ext>
            </a:extLst>
          </p:cNvPr>
          <p:cNvSpPr>
            <a:spLocks noGrp="1"/>
          </p:cNvSpPr>
          <p:nvPr>
            <p:ph type="sldNum" sz="quarter" idx="12"/>
          </p:nvPr>
        </p:nvSpPr>
        <p:spPr/>
        <p:txBody>
          <a:bodyPr/>
          <a:lstStyle/>
          <a:p>
            <a:fld id="{D7B5DC5B-6873-43DB-ADC7-B15ACCE0DFDB}" type="slidenum">
              <a:rPr lang="nl-NL" noProof="0" smtClean="0"/>
              <a:t>6</a:t>
            </a:fld>
            <a:endParaRPr lang="nl-NL" noProof="0"/>
          </a:p>
        </p:txBody>
      </p:sp>
    </p:spTree>
    <p:extLst>
      <p:ext uri="{BB962C8B-B14F-4D97-AF65-F5344CB8AC3E}">
        <p14:creationId xmlns:p14="http://schemas.microsoft.com/office/powerpoint/2010/main" val="313412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4D577-4959-BDE4-77DA-F34F1E1AA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0A09B-BA8D-0F1E-5141-06675C76BB62}"/>
              </a:ext>
            </a:extLst>
          </p:cNvPr>
          <p:cNvSpPr>
            <a:spLocks noGrp="1"/>
          </p:cNvSpPr>
          <p:nvPr>
            <p:ph type="title"/>
          </p:nvPr>
        </p:nvSpPr>
        <p:spPr>
          <a:xfrm>
            <a:off x="187340" y="356016"/>
            <a:ext cx="6319992" cy="790748"/>
          </a:xfrm>
        </p:spPr>
        <p:txBody>
          <a:bodyPr/>
          <a:lstStyle/>
          <a:p>
            <a:r>
              <a:rPr lang="nl-NL" noProof="0"/>
              <a:t>Fase 1: Expert meeting over mogelijke verbeteringen WPG</a:t>
            </a:r>
            <a:br>
              <a:rPr lang="nl-NL" noProof="0"/>
            </a:br>
            <a:endParaRPr lang="nl-NL" noProof="0"/>
          </a:p>
        </p:txBody>
      </p:sp>
      <p:sp>
        <p:nvSpPr>
          <p:cNvPr id="3" name="Vertical Text Placeholder 2">
            <a:extLst>
              <a:ext uri="{FF2B5EF4-FFF2-40B4-BE49-F238E27FC236}">
                <a16:creationId xmlns:a16="http://schemas.microsoft.com/office/drawing/2014/main" id="{A8E673D8-C9A7-D159-42EE-4FECAB5F4AAA}"/>
              </a:ext>
            </a:extLst>
          </p:cNvPr>
          <p:cNvSpPr>
            <a:spLocks noGrp="1"/>
          </p:cNvSpPr>
          <p:nvPr>
            <p:ph type="body" orient="vert" idx="1"/>
          </p:nvPr>
        </p:nvSpPr>
        <p:spPr>
          <a:xfrm>
            <a:off x="719999" y="1773238"/>
            <a:ext cx="5425438" cy="4033562"/>
          </a:xfrm>
        </p:spPr>
        <p:txBody>
          <a:bodyPr/>
          <a:lstStyle/>
          <a:p>
            <a:pPr marL="342900" indent="-342900">
              <a:buFont typeface="+mj-lt"/>
              <a:buAutoNum type="arabicPeriod"/>
            </a:pPr>
            <a:r>
              <a:rPr lang="nl-NL" noProof="0"/>
              <a:t>Implementeren van openen van ramen en zonwering </a:t>
            </a:r>
          </a:p>
          <a:p>
            <a:pPr marL="342900" indent="-342900">
              <a:buFont typeface="+mj-lt"/>
              <a:buAutoNum type="arabicPeriod"/>
            </a:pPr>
            <a:r>
              <a:rPr lang="nl-NL" noProof="0"/>
              <a:t>Zoninstralingsmodellen WPG en PV-</a:t>
            </a:r>
            <a:r>
              <a:rPr lang="nl-NL" noProof="0" err="1"/>
              <a:t>lib</a:t>
            </a:r>
            <a:r>
              <a:rPr lang="nl-NL" noProof="0"/>
              <a:t> (methode Behrouz) vergelijken </a:t>
            </a:r>
          </a:p>
          <a:p>
            <a:pPr marL="342900" indent="-342900">
              <a:buFont typeface="+mj-lt"/>
              <a:buAutoNum type="arabicPeriod"/>
            </a:pPr>
            <a:r>
              <a:rPr lang="nl-NL" noProof="0"/>
              <a:t>Interne warmteproductie van apparaten en personen nagaan </a:t>
            </a:r>
          </a:p>
          <a:p>
            <a:pPr marL="342900" indent="-342900">
              <a:buFont typeface="+mj-lt"/>
              <a:buAutoNum type="arabicPeriod"/>
            </a:pPr>
            <a:r>
              <a:rPr lang="nl-NL" noProof="0"/>
              <a:t>Geometrie: 2D BAG </a:t>
            </a:r>
            <a:r>
              <a:rPr lang="nl-NL" noProof="0" err="1"/>
              <a:t>vs</a:t>
            </a:r>
            <a:r>
              <a:rPr lang="nl-NL" noProof="0"/>
              <a:t> 3D BAG  </a:t>
            </a:r>
          </a:p>
          <a:p>
            <a:pPr marL="342900" indent="-342900">
              <a:buFont typeface="+mj-lt"/>
              <a:buAutoNum type="arabicPeriod"/>
            </a:pPr>
            <a:r>
              <a:rPr lang="nl-NL" noProof="0"/>
              <a:t>Ventilatiemodel kritisch bekijken </a:t>
            </a:r>
          </a:p>
          <a:p>
            <a:pPr marL="342900" indent="-342900">
              <a:buFont typeface="+mj-lt"/>
              <a:buAutoNum type="arabicPeriod"/>
            </a:pPr>
            <a:r>
              <a:rPr lang="nl-NL" noProof="0"/>
              <a:t>Berekening energiegebruik warm tapwater updaten</a:t>
            </a:r>
          </a:p>
          <a:p>
            <a:pPr marL="0" indent="0">
              <a:buNone/>
            </a:pPr>
            <a:endParaRPr lang="nl-NL" noProof="0"/>
          </a:p>
        </p:txBody>
      </p:sp>
      <p:sp>
        <p:nvSpPr>
          <p:cNvPr id="4" name="Slide Number Placeholder 3">
            <a:extLst>
              <a:ext uri="{FF2B5EF4-FFF2-40B4-BE49-F238E27FC236}">
                <a16:creationId xmlns:a16="http://schemas.microsoft.com/office/drawing/2014/main" id="{2433B66A-20A5-11AD-E81D-379A262D2CDA}"/>
              </a:ext>
            </a:extLst>
          </p:cNvPr>
          <p:cNvSpPr>
            <a:spLocks noGrp="1"/>
          </p:cNvSpPr>
          <p:nvPr>
            <p:ph type="sldNum" sz="quarter" idx="12"/>
          </p:nvPr>
        </p:nvSpPr>
        <p:spPr/>
        <p:txBody>
          <a:bodyPr/>
          <a:lstStyle/>
          <a:p>
            <a:fld id="{D7B5DC5B-6873-43DB-ADC7-B15ACCE0DFDB}" type="slidenum">
              <a:rPr lang="nl-NL" noProof="0" smtClean="0"/>
              <a:t>7</a:t>
            </a:fld>
            <a:endParaRPr lang="nl-NL" noProof="0"/>
          </a:p>
        </p:txBody>
      </p:sp>
    </p:spTree>
    <p:extLst>
      <p:ext uri="{BB962C8B-B14F-4D97-AF65-F5344CB8AC3E}">
        <p14:creationId xmlns:p14="http://schemas.microsoft.com/office/powerpoint/2010/main" val="70932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7DC02-901A-D7B3-479B-0FC6DB697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854B89-5B4A-C550-A74D-14F679499220}"/>
              </a:ext>
            </a:extLst>
          </p:cNvPr>
          <p:cNvSpPr>
            <a:spLocks noGrp="1"/>
          </p:cNvSpPr>
          <p:nvPr>
            <p:ph type="title"/>
          </p:nvPr>
        </p:nvSpPr>
        <p:spPr/>
        <p:txBody>
          <a:bodyPr/>
          <a:lstStyle/>
          <a:p>
            <a:r>
              <a:rPr lang="nl-NL" noProof="0"/>
              <a:t>Fase 2: Afwegingskader aanpassingen</a:t>
            </a:r>
            <a:br>
              <a:rPr lang="nl-NL" noProof="0"/>
            </a:br>
            <a:endParaRPr lang="nl-NL" noProof="0"/>
          </a:p>
        </p:txBody>
      </p:sp>
      <p:sp>
        <p:nvSpPr>
          <p:cNvPr id="3" name="Vertical Text Placeholder 2">
            <a:extLst>
              <a:ext uri="{FF2B5EF4-FFF2-40B4-BE49-F238E27FC236}">
                <a16:creationId xmlns:a16="http://schemas.microsoft.com/office/drawing/2014/main" id="{5CD67D1A-3E46-B212-4A19-6B2B1DE94F5B}"/>
              </a:ext>
            </a:extLst>
          </p:cNvPr>
          <p:cNvSpPr>
            <a:spLocks noGrp="1"/>
          </p:cNvSpPr>
          <p:nvPr>
            <p:ph type="body" orient="vert" idx="1"/>
          </p:nvPr>
        </p:nvSpPr>
        <p:spPr/>
        <p:txBody>
          <a:bodyPr/>
          <a:lstStyle/>
          <a:p>
            <a:r>
              <a:rPr lang="nl-NL" noProof="0"/>
              <a:t>Is het een verbetering van het model?</a:t>
            </a:r>
          </a:p>
          <a:p>
            <a:r>
              <a:rPr lang="nl-NL" noProof="0"/>
              <a:t>Komen we daarmee dichter bij CBS gemeten gasverbruik? </a:t>
            </a:r>
          </a:p>
          <a:p>
            <a:r>
              <a:rPr lang="nl-NL" noProof="0"/>
              <a:t>Geeft de aanpassing een beter profiel?</a:t>
            </a:r>
          </a:p>
          <a:p>
            <a:r>
              <a:rPr lang="nl-NL" noProof="0"/>
              <a:t>Is de aanpassing van belang voor warmtevraag of  koude vraag? </a:t>
            </a:r>
          </a:p>
          <a:p>
            <a:r>
              <a:rPr lang="nl-NL" noProof="0"/>
              <a:t>Is de aanpassing haalbaar? </a:t>
            </a:r>
          </a:p>
          <a:p>
            <a:r>
              <a:rPr lang="nl-NL" noProof="0"/>
              <a:t>Hoeveel tijd kost de aanpassing?</a:t>
            </a:r>
          </a:p>
          <a:p>
            <a:endParaRPr lang="nl-NL" noProof="0"/>
          </a:p>
        </p:txBody>
      </p:sp>
      <p:sp>
        <p:nvSpPr>
          <p:cNvPr id="4" name="Slide Number Placeholder 3">
            <a:extLst>
              <a:ext uri="{FF2B5EF4-FFF2-40B4-BE49-F238E27FC236}">
                <a16:creationId xmlns:a16="http://schemas.microsoft.com/office/drawing/2014/main" id="{6A101513-D9FE-EB05-7002-B80B456F2402}"/>
              </a:ext>
            </a:extLst>
          </p:cNvPr>
          <p:cNvSpPr>
            <a:spLocks noGrp="1"/>
          </p:cNvSpPr>
          <p:nvPr>
            <p:ph type="sldNum" sz="quarter" idx="12"/>
          </p:nvPr>
        </p:nvSpPr>
        <p:spPr/>
        <p:txBody>
          <a:bodyPr/>
          <a:lstStyle/>
          <a:p>
            <a:fld id="{D7B5DC5B-6873-43DB-ADC7-B15ACCE0DFDB}" type="slidenum">
              <a:rPr lang="nl-NL" noProof="0" smtClean="0"/>
              <a:t>8</a:t>
            </a:fld>
            <a:endParaRPr lang="nl-NL" noProof="0"/>
          </a:p>
        </p:txBody>
      </p:sp>
    </p:spTree>
    <p:extLst>
      <p:ext uri="{BB962C8B-B14F-4D97-AF65-F5344CB8AC3E}">
        <p14:creationId xmlns:p14="http://schemas.microsoft.com/office/powerpoint/2010/main" val="30311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A7F60-AACF-1D8F-9DA9-66AE89C57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73BE6-FCBA-06EF-8756-6F5AB9F2E75C}"/>
              </a:ext>
            </a:extLst>
          </p:cNvPr>
          <p:cNvSpPr>
            <a:spLocks noGrp="1"/>
          </p:cNvSpPr>
          <p:nvPr>
            <p:ph type="title"/>
          </p:nvPr>
        </p:nvSpPr>
        <p:spPr/>
        <p:txBody>
          <a:bodyPr/>
          <a:lstStyle/>
          <a:p>
            <a:r>
              <a:rPr lang="nl-NL" noProof="0"/>
              <a:t>Fase 3 Aanpassingen WPG, CBS-data</a:t>
            </a:r>
            <a:br>
              <a:rPr lang="nl-NL" noProof="0"/>
            </a:br>
            <a:endParaRPr lang="nl-NL" noProof="0"/>
          </a:p>
        </p:txBody>
      </p:sp>
      <p:sp>
        <p:nvSpPr>
          <p:cNvPr id="3" name="Vertical Text Placeholder 2">
            <a:extLst>
              <a:ext uri="{FF2B5EF4-FFF2-40B4-BE49-F238E27FC236}">
                <a16:creationId xmlns:a16="http://schemas.microsoft.com/office/drawing/2014/main" id="{48FCB801-2CEF-A724-1559-1F4DBA1648A7}"/>
              </a:ext>
            </a:extLst>
          </p:cNvPr>
          <p:cNvSpPr>
            <a:spLocks noGrp="1"/>
          </p:cNvSpPr>
          <p:nvPr>
            <p:ph type="body" orient="vert" idx="1"/>
          </p:nvPr>
        </p:nvSpPr>
        <p:spPr/>
        <p:txBody>
          <a:bodyPr/>
          <a:lstStyle/>
          <a:p>
            <a:r>
              <a:rPr lang="nl-NL" noProof="0"/>
              <a:t>Vergelijking van het jaarlijkse gasverbruik (incl. warm water, koken) met CBS-gegevens voor typische buurten</a:t>
            </a:r>
          </a:p>
          <a:p>
            <a:r>
              <a:rPr lang="nl-NL" noProof="0"/>
              <a:t>Uitzetten van </a:t>
            </a:r>
            <a:r>
              <a:rPr lang="nl-NL" noProof="0" err="1"/>
              <a:t>Qcalc</a:t>
            </a:r>
            <a:r>
              <a:rPr lang="nl-NL" noProof="0"/>
              <a:t>/QCBS versus objectparameters (grootte woningen, bouwjaar) om trends/oorzaken van fouten te identificeren</a:t>
            </a:r>
          </a:p>
          <a:p>
            <a:pPr marL="0" indent="0">
              <a:buNone/>
            </a:pPr>
            <a:endParaRPr lang="nl-NL" noProof="0"/>
          </a:p>
        </p:txBody>
      </p:sp>
      <p:sp>
        <p:nvSpPr>
          <p:cNvPr id="4" name="Slide Number Placeholder 3">
            <a:extLst>
              <a:ext uri="{FF2B5EF4-FFF2-40B4-BE49-F238E27FC236}">
                <a16:creationId xmlns:a16="http://schemas.microsoft.com/office/drawing/2014/main" id="{59C2FD06-AB92-3FF0-B53F-6EE1AF16976D}"/>
              </a:ext>
            </a:extLst>
          </p:cNvPr>
          <p:cNvSpPr>
            <a:spLocks noGrp="1"/>
          </p:cNvSpPr>
          <p:nvPr>
            <p:ph type="sldNum" sz="quarter" idx="12"/>
          </p:nvPr>
        </p:nvSpPr>
        <p:spPr/>
        <p:txBody>
          <a:bodyPr/>
          <a:lstStyle/>
          <a:p>
            <a:fld id="{D7B5DC5B-6873-43DB-ADC7-B15ACCE0DFDB}" type="slidenum">
              <a:rPr lang="nl-NL" noProof="0" smtClean="0"/>
              <a:t>9</a:t>
            </a:fld>
            <a:endParaRPr lang="nl-NL" noProof="0"/>
          </a:p>
        </p:txBody>
      </p:sp>
      <p:pic>
        <p:nvPicPr>
          <p:cNvPr id="5" name="Picture 4">
            <a:extLst>
              <a:ext uri="{FF2B5EF4-FFF2-40B4-BE49-F238E27FC236}">
                <a16:creationId xmlns:a16="http://schemas.microsoft.com/office/drawing/2014/main" id="{A04EA879-9F97-59C3-F881-F1053121EF43}"/>
              </a:ext>
            </a:extLst>
          </p:cNvPr>
          <p:cNvPicPr>
            <a:picLocks noChangeAspect="1"/>
          </p:cNvPicPr>
          <p:nvPr/>
        </p:nvPicPr>
        <p:blipFill>
          <a:blip r:embed="rId2"/>
          <a:stretch>
            <a:fillRect/>
          </a:stretch>
        </p:blipFill>
        <p:spPr>
          <a:xfrm>
            <a:off x="-344270" y="3157927"/>
            <a:ext cx="12799642" cy="3700073"/>
          </a:xfrm>
          <a:prstGeom prst="rect">
            <a:avLst/>
          </a:prstGeom>
        </p:spPr>
      </p:pic>
    </p:spTree>
    <p:extLst>
      <p:ext uri="{BB962C8B-B14F-4D97-AF65-F5344CB8AC3E}">
        <p14:creationId xmlns:p14="http://schemas.microsoft.com/office/powerpoint/2010/main" val="24922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NO Template-set">
  <a:themeElements>
    <a:clrScheme name="TNO Kleuren">
      <a:dk1>
        <a:srgbClr val="00030A"/>
      </a:dk1>
      <a:lt1>
        <a:sysClr val="window" lastClr="FFFFFF"/>
      </a:lt1>
      <a:dk2>
        <a:srgbClr val="000000"/>
      </a:dk2>
      <a:lt2>
        <a:srgbClr val="F0F3FA"/>
      </a:lt2>
      <a:accent1>
        <a:srgbClr val="123EB7"/>
      </a:accent1>
      <a:accent2>
        <a:srgbClr val="002484"/>
      </a:accent2>
      <a:accent3>
        <a:srgbClr val="F0F3FA"/>
      </a:accent3>
      <a:accent4>
        <a:srgbClr val="3369FF"/>
      </a:accent4>
      <a:accent5>
        <a:srgbClr val="F57118"/>
      </a:accent5>
      <a:accent6>
        <a:srgbClr val="F0F0F0"/>
      </a:accent6>
      <a:hlink>
        <a:srgbClr val="123EB7"/>
      </a:hlink>
      <a:folHlink>
        <a:srgbClr val="F0F0F0"/>
      </a:folHlink>
    </a:clrScheme>
    <a:fontScheme name="TNO">
      <a:majorFont>
        <a:latin typeface="Object Sans Heavy"/>
        <a:ea typeface=""/>
        <a:cs typeface=""/>
      </a:majorFont>
      <a:minorFont>
        <a:latin typeface="FS M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Solutions">
  <a:themeElements>
    <a:clrScheme name="PPT Solutions Branding">
      <a:dk1>
        <a:sysClr val="windowText" lastClr="000000"/>
      </a:dk1>
      <a:lt1>
        <a:sysClr val="window" lastClr="FFFFFF"/>
      </a:lt1>
      <a:dk2>
        <a:srgbClr val="9D9FA1"/>
      </a:dk2>
      <a:lt2>
        <a:srgbClr val="DADADA"/>
      </a:lt2>
      <a:accent1>
        <a:srgbClr val="211F26"/>
      </a:accent1>
      <a:accent2>
        <a:srgbClr val="18161C"/>
      </a:accent2>
      <a:accent3>
        <a:srgbClr val="36333E"/>
      </a:accent3>
      <a:accent4>
        <a:srgbClr val="DADADA"/>
      </a:accent4>
      <a:accent5>
        <a:srgbClr val="9D9FA1"/>
      </a:accent5>
      <a:accent6>
        <a:srgbClr val="1FF524"/>
      </a:accent6>
      <a:hlink>
        <a:srgbClr val="1FF524"/>
      </a:hlink>
      <a:folHlink>
        <a:srgbClr val="211F26"/>
      </a:folHlink>
    </a:clrScheme>
    <a:fontScheme name="PPT Solutions Branding">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lnSpc>
            <a:spcPct val="90000"/>
          </a:lnSpc>
          <a:spcBef>
            <a:spcPts val="600"/>
          </a:spcBef>
          <a:spcAft>
            <a:spcPts val="600"/>
          </a:spcAft>
          <a:defRPr sz="1600" cap="all" baseline="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noAutofit/>
      </a:bodyPr>
      <a:lstStyle>
        <a:defPPr algn="ctr">
          <a:defRPr sz="1400" dirty="0" err="1"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NO Template-set">
  <a:themeElements>
    <a:clrScheme name="TNO Kleuren">
      <a:dk1>
        <a:srgbClr val="00030A"/>
      </a:dk1>
      <a:lt1>
        <a:sysClr val="window" lastClr="FFFFFF"/>
      </a:lt1>
      <a:dk2>
        <a:srgbClr val="000000"/>
      </a:dk2>
      <a:lt2>
        <a:srgbClr val="F0F3FA"/>
      </a:lt2>
      <a:accent1>
        <a:srgbClr val="123EB7"/>
      </a:accent1>
      <a:accent2>
        <a:srgbClr val="002484"/>
      </a:accent2>
      <a:accent3>
        <a:srgbClr val="F0F3FA"/>
      </a:accent3>
      <a:accent4>
        <a:srgbClr val="3369FF"/>
      </a:accent4>
      <a:accent5>
        <a:srgbClr val="F57118"/>
      </a:accent5>
      <a:accent6>
        <a:srgbClr val="F0F0F0"/>
      </a:accent6>
      <a:hlink>
        <a:srgbClr val="123EB7"/>
      </a:hlink>
      <a:folHlink>
        <a:srgbClr val="F0F0F0"/>
      </a:folHlink>
    </a:clrScheme>
    <a:fontScheme name="Aangepast 5">
      <a:majorFont>
        <a:latin typeface="PP Object Sans Heavy"/>
        <a:ea typeface=""/>
        <a:cs typeface=""/>
      </a:majorFont>
      <a:minorFont>
        <a:latin typeface="FS Me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NO Template-set">
  <a:themeElements>
    <a:clrScheme name="TNO Kleuren">
      <a:dk1>
        <a:srgbClr val="00030A"/>
      </a:dk1>
      <a:lt1>
        <a:sysClr val="window" lastClr="FFFFFF"/>
      </a:lt1>
      <a:dk2>
        <a:srgbClr val="000000"/>
      </a:dk2>
      <a:lt2>
        <a:srgbClr val="F0F3FA"/>
      </a:lt2>
      <a:accent1>
        <a:srgbClr val="123EB7"/>
      </a:accent1>
      <a:accent2>
        <a:srgbClr val="002484"/>
      </a:accent2>
      <a:accent3>
        <a:srgbClr val="F0F3FA"/>
      </a:accent3>
      <a:accent4>
        <a:srgbClr val="3369FF"/>
      </a:accent4>
      <a:accent5>
        <a:srgbClr val="F57118"/>
      </a:accent5>
      <a:accent6>
        <a:srgbClr val="F0F0F0"/>
      </a:accent6>
      <a:hlink>
        <a:srgbClr val="123EB7"/>
      </a:hlink>
      <a:folHlink>
        <a:srgbClr val="F0F0F0"/>
      </a:folHlink>
    </a:clrScheme>
    <a:fontScheme name="Aangepast 5">
      <a:majorFont>
        <a:latin typeface="PP Object Sans Heavy"/>
        <a:ea typeface=""/>
        <a:cs typeface=""/>
      </a:majorFont>
      <a:minorFont>
        <a:latin typeface="FS Me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NOC_ClusterName xmlns="2f6a910d-138e-42c1-8e8a-320c1b7cf3f7">Marketing Communications</TNOC_ClusterName>
    <TNOC_ClusterId xmlns="2f6a910d-138e-42c1-8e8a-320c1b7cf3f7">91596</TNOC_ClusterId>
    <lca20d149a844688b6abf34073d5c21d xmlns="9954da35-6438-40c1-a5e3-1dd245927890">
      <Terms xmlns="http://schemas.microsoft.com/office/infopath/2007/PartnerControls"/>
    </lca20d149a844688b6abf34073d5c21d>
    <bac4ab11065f4f6c809c820c57e320e5 xmlns="9954da35-6438-40c1-a5e3-1dd245927890">
      <Terms xmlns="http://schemas.microsoft.com/office/infopath/2007/PartnerControls"/>
    </bac4ab11065f4f6c809c820c57e320e5>
    <_dlc_DocId xmlns="9954da35-6438-40c1-a5e3-1dd245927890">JSAKFWSQ63KR-583453115-154</_dlc_DocId>
    <n2a7a23bcc2241cb9261f9a914c7c1bb xmlns="9954da35-6438-40c1-a5e3-1dd245927890">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_dlc_DocIdUrl xmlns="9954da35-6438-40c1-a5e3-1dd245927890">
      <Url>https://365tno.sharepoint.com/teams/P060.58024/_layouts/15/DocIdRedir.aspx?ID=JSAKFWSQ63KR-583453115-154</Url>
      <Description>JSAKFWSQ63KR-583453115-154</Description>
    </_dlc_DocIdUrl>
    <h15fbb78f4cb41d290e72f301ea2865f xmlns="9954da35-6438-40c1-a5e3-1dd245927890">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c614ed86-6527-4042-aa9d-da80e2b69463</TermId>
        </TermInfo>
      </Terms>
    </h15fbb78f4cb41d290e72f301ea2865f>
    <TaxCatchAll xmlns="9954da35-6438-40c1-a5e3-1dd245927890">
      <Value>7</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A6C2042068311945B98B2B4919055008" ma:contentTypeVersion="7" ma:contentTypeDescription=" " ma:contentTypeScope="" ma:versionID="daafe29e648bf9b99ce5bda2bc73ee98">
  <xsd:schema xmlns:xsd="http://www.w3.org/2001/XMLSchema" xmlns:xs="http://www.w3.org/2001/XMLSchema" xmlns:p="http://schemas.microsoft.com/office/2006/metadata/properties" xmlns:ns2="9954da35-6438-40c1-a5e3-1dd245927890" xmlns:ns3="2f6a910d-138e-42c1-8e8a-320c1b7cf3f7" xmlns:ns5="6c8715b3-72d0-474c-9f31-889f769484d4" targetNamespace="http://schemas.microsoft.com/office/2006/metadata/properties" ma:root="true" ma:fieldsID="79f5c59b735236f141fad404a7ff820d" ns2:_="" ns3:_="" ns5:_="">
    <xsd:import namespace="9954da35-6438-40c1-a5e3-1dd245927890"/>
    <xsd:import namespace="2f6a910d-138e-42c1-8e8a-320c1b7cf3f7"/>
    <xsd:import namespace="6c8715b3-72d0-474c-9f31-889f769484d4"/>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bac4ab11065f4f6c809c820c57e320e5" minOccurs="0"/>
                <xsd:element ref="ns5:MediaServiceMetadata" minOccurs="0"/>
                <xsd:element ref="ns5:MediaServiceFastMetadata" minOccurs="0"/>
                <xsd:element ref="ns5:MediaServiceObjectDetectorVersions" minOccurs="0"/>
                <xsd:element ref="ns2:SharedWithUsers" minOccurs="0"/>
                <xsd:element ref="ns2:SharedWithDetail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4da35-6438-40c1-a5e3-1dd24592789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1fa2135-0340-4945-865d-e2eb3f3888bd}" ma:internalName="TaxCatchAll" ma:showField="CatchAllData" ma:web="9954da35-6438-40c1-a5e3-1dd245927890">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1fa2135-0340-4945-865d-e2eb3f3888bd}" ma:internalName="TaxCatchAllLabel" ma:readOnly="true" ma:showField="CatchAllDataLabel" ma:web="9954da35-6438-40c1-a5e3-1dd245927890">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bac4ab11065f4f6c809c820c57e320e5" ma:index="22"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internalName="TNOC_ClusterName">
      <xsd:simpleType>
        <xsd:restriction base="dms:Text">
          <xsd:maxLength value="255"/>
        </xsd:restriction>
      </xsd:simpleType>
    </xsd:element>
    <xsd:element name="TNOC_ClusterId" ma:index="12" nillable="true" ma:displayName="Cluster ID"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8715b3-72d0-474c-9f31-889f769484d4"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7C17DB8-493B-4DC7-A7C2-5F79D163CDCD}">
  <ds:schemaRefs>
    <ds:schemaRef ds:uri="http://schemas.microsoft.com/sharepoint/v3/contenttype/forms"/>
  </ds:schemaRefs>
</ds:datastoreItem>
</file>

<file path=customXml/itemProps2.xml><?xml version="1.0" encoding="utf-8"?>
<ds:datastoreItem xmlns:ds="http://schemas.openxmlformats.org/officeDocument/2006/customXml" ds:itemID="{133171DE-B8EF-4D14-9BC3-E2A91025FA10}">
  <ds:schemaRefs>
    <ds:schemaRef ds:uri="2f6a910d-138e-42c1-8e8a-320c1b7cf3f7"/>
    <ds:schemaRef ds:uri="76a66cbd-d5a3-4dcc-9c6f-fa05ec3191b3"/>
    <ds:schemaRef ds:uri="9954da35-6438-40c1-a5e3-1dd245927890"/>
    <ds:schemaRef ds:uri="bb00f49c-93f6-4705-b9b7-00ce8e69b9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170811-6B8E-44AA-9724-97FA4AD57E66}">
  <ds:schemaRefs>
    <ds:schemaRef ds:uri="2f6a910d-138e-42c1-8e8a-320c1b7cf3f7"/>
    <ds:schemaRef ds:uri="6c8715b3-72d0-474c-9f31-889f769484d4"/>
    <ds:schemaRef ds:uri="9954da35-6438-40c1-a5e3-1dd2459278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83EE324-F2AC-41A5-B0DC-62CC4DC90D2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1862</Words>
  <Application>Microsoft Office PowerPoint</Application>
  <PresentationFormat>Breedbeeld</PresentationFormat>
  <Paragraphs>153</Paragraphs>
  <Slides>23</Slides>
  <Notes>2</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23</vt:i4>
      </vt:variant>
    </vt:vector>
  </HeadingPairs>
  <TitlesOfParts>
    <vt:vector size="35" baseType="lpstr">
      <vt:lpstr>Arial</vt:lpstr>
      <vt:lpstr>Calibri</vt:lpstr>
      <vt:lpstr>Franklin Gothic Medium</vt:lpstr>
      <vt:lpstr>FS Me Pro</vt:lpstr>
      <vt:lpstr>PP Object Sans Heavy</vt:lpstr>
      <vt:lpstr>Segoe UI</vt:lpstr>
      <vt:lpstr>Segoe UI Black</vt:lpstr>
      <vt:lpstr>Symbol</vt:lpstr>
      <vt:lpstr>TNO Template-set</vt:lpstr>
      <vt:lpstr>PPT Solutions</vt:lpstr>
      <vt:lpstr>1_TNO Template-set</vt:lpstr>
      <vt:lpstr>2_TNO Template-set</vt:lpstr>
      <vt:lpstr>PowerPoint-presentatie</vt:lpstr>
      <vt:lpstr>Validatie WarmteProfielenGenerator</vt:lpstr>
      <vt:lpstr>WPG</vt:lpstr>
      <vt:lpstr>WPG gebruikt 4R2C gebouwmodel </vt:lpstr>
      <vt:lpstr>Onderzoeksvragen</vt:lpstr>
      <vt:lpstr>Aanpak</vt:lpstr>
      <vt:lpstr>Fase 1: Expert meeting over mogelijke verbeteringen WPG </vt:lpstr>
      <vt:lpstr>Fase 2: Afwegingskader aanpassingen </vt:lpstr>
      <vt:lpstr>Fase 3 Aanpassingen WPG, CBS-data </vt:lpstr>
      <vt:lpstr>Fase 3 Aanpassingen WPG (1) </vt:lpstr>
      <vt:lpstr>Fase 3 Aanpassingen WPG (2) </vt:lpstr>
      <vt:lpstr>Fase 3: Vergelijking van de jaarlijkse warmtevraag op buurtniveau </vt:lpstr>
      <vt:lpstr>Fase 4: Validatie van warmtevraag met slimme meterdata (SMD) </vt:lpstr>
      <vt:lpstr>Fase 4 Aanpassingen WPG </vt:lpstr>
      <vt:lpstr>Fase 4: Vergelijking van de warmtevraag voor ruimteverwarming </vt:lpstr>
      <vt:lpstr>Fase 4: vergelijking van de uurlijkse warmtevraag voor ruimteverwarming </vt:lpstr>
      <vt:lpstr>Fase 4: vergelijking van het jaarlijkse gasverbruik van 110 woningen </vt:lpstr>
      <vt:lpstr>Fase 5: Strategische vooruitblik toekomst WPG </vt:lpstr>
      <vt:lpstr>Suggesties voor verdere verbeteringen WPG (1) </vt:lpstr>
      <vt:lpstr>Suggesties voor verdere verbeteringen WPG (2)</vt:lpstr>
      <vt:lpstr>Conclusies</vt:lpstr>
      <vt:lpstr>PowerPoint-presentatie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Martyna Dziarnowska</dc:creator>
  <cp:keywords/>
  <cp:lastModifiedBy>Diemen, J. (Joris) van</cp:lastModifiedBy>
  <cp:revision>2</cp:revision>
  <cp:lastPrinted>2024-08-29T11:14:01Z</cp:lastPrinted>
  <dcterms:created xsi:type="dcterms:W3CDTF">2018-03-15T13:05:51Z</dcterms:created>
  <dcterms:modified xsi:type="dcterms:W3CDTF">2025-11-13T07:44:11Z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1175448</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MediaServiceImageTags">
    <vt:lpwstr/>
  </property>
  <property fmtid="{D5CDD505-2E9C-101B-9397-08002B2CF9AE}" pid="6" name="TNOC_DocumentCategory">
    <vt:lpwstr/>
  </property>
  <property fmtid="{D5CDD505-2E9C-101B-9397-08002B2CF9AE}" pid="7" name="TNOC_DocumentSetType">
    <vt:lpwstr/>
  </property>
  <property fmtid="{D5CDD505-2E9C-101B-9397-08002B2CF9AE}" pid="8" name="TNOC_DocumentType">
    <vt:lpwstr/>
  </property>
  <property fmtid="{D5CDD505-2E9C-101B-9397-08002B2CF9AE}" pid="9" name="TNOC_ClusterType">
    <vt:lpwstr>7;#Team|c614ed86-6527-4042-aa9d-da80e2b69463</vt:lpwstr>
  </property>
  <property fmtid="{D5CDD505-2E9C-101B-9397-08002B2CF9AE}" pid="10" name="_dlc_DocIdItemGuid">
    <vt:lpwstr>e0b27da6-ab76-4de1-8847-d7cf24896da1</vt:lpwstr>
  </property>
  <property fmtid="{D5CDD505-2E9C-101B-9397-08002B2CF9AE}" pid="11" name="TNOC_DocumentClassification">
    <vt:lpwstr>1;#TNO Internal|1a23c89f-ef54-4907-86fd-8242403ff722</vt:lpwstr>
  </property>
  <property fmtid="{D5CDD505-2E9C-101B-9397-08002B2CF9AE}" pid="12" name="ContentTypeId">
    <vt:lpwstr>0x010100A35317DCC28344A7B82488658A034A5C0100A6C2042068311945B98B2B4919055008</vt:lpwstr>
  </property>
</Properties>
</file>